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3" r:id="rId5"/>
    <p:sldMasterId id="2147483648" r:id="rId6"/>
  </p:sldMasterIdLst>
  <p:notesMasterIdLst>
    <p:notesMasterId r:id="rId31"/>
  </p:notesMasterIdLst>
  <p:handoutMasterIdLst>
    <p:handoutMasterId r:id="rId32"/>
  </p:handoutMasterIdLst>
  <p:sldIdLst>
    <p:sldId id="1734" r:id="rId7"/>
    <p:sldId id="1745" r:id="rId8"/>
    <p:sldId id="257" r:id="rId9"/>
    <p:sldId id="1733" r:id="rId10"/>
    <p:sldId id="270" r:id="rId11"/>
    <p:sldId id="264" r:id="rId12"/>
    <p:sldId id="267" r:id="rId13"/>
    <p:sldId id="271" r:id="rId14"/>
    <p:sldId id="1696" r:id="rId15"/>
    <p:sldId id="1697" r:id="rId16"/>
    <p:sldId id="1706" r:id="rId17"/>
    <p:sldId id="284" r:id="rId18"/>
    <p:sldId id="1667" r:id="rId19"/>
    <p:sldId id="1698" r:id="rId20"/>
    <p:sldId id="259" r:id="rId21"/>
    <p:sldId id="260" r:id="rId22"/>
    <p:sldId id="261" r:id="rId23"/>
    <p:sldId id="1683" r:id="rId24"/>
    <p:sldId id="1656" r:id="rId25"/>
    <p:sldId id="1699" r:id="rId26"/>
    <p:sldId id="269" r:id="rId27"/>
    <p:sldId id="1705" r:id="rId28"/>
    <p:sldId id="1711" r:id="rId29"/>
    <p:sldId id="1746" r:id="rId30"/>
  </p:sldIdLst>
  <p:sldSz cx="12192000" cy="6858000"/>
  <p:notesSz cx="6858000" cy="9144000"/>
  <p:embeddedFontLst>
    <p:embeddedFont>
      <p:font typeface="NewTransport-Bold" panose="020B0604020202020204" charset="0"/>
      <p:regular r:id="rId33"/>
      <p:bold r:id="rId34"/>
      <p:italic r:id="rId35"/>
      <p:boldItalic r:id="rId36"/>
    </p:embeddedFont>
    <p:embeddedFont>
      <p:font typeface="Apercu Pro Medium" panose="020B0604020202020204" charset="0"/>
      <p:regular r:id="rId37"/>
    </p:embeddedFont>
    <p:embeddedFont>
      <p:font typeface="NewTransport-Light" panose="020B0604020202020204" charset="0"/>
      <p:regular r:id="rId38"/>
      <p:bold r:id="rId39"/>
      <p:italic r:id="rId40"/>
      <p:boldItalic r:id="rId41"/>
    </p:embeddedFont>
    <p:embeddedFont>
      <p:font typeface="Helvetica" panose="020B0604020202020204" pitchFamily="34" charset="0"/>
      <p:regular r:id="rId42"/>
      <p:bold r:id="rId43"/>
      <p:italic r:id="rId44"/>
      <p:boldItalic r:id="rId45"/>
    </p:embeddedFont>
    <p:embeddedFont>
      <p:font typeface="Apercu Mono Pro Medium" panose="02010609040000040003" charset="0"/>
      <p:regular r:id="rId46"/>
    </p:embeddedFont>
    <p:embeddedFont>
      <p:font typeface="Apercu Pro" panose="020B0604020202020204" charset="0"/>
      <p:regular r:id="rId47"/>
      <p:bold r:id="rId48"/>
    </p:embeddedFont>
    <p:embeddedFont>
      <p:font typeface="Helvetica Neue" panose="020B0604020202020204" charset="0"/>
      <p:regular r:id="rId49"/>
      <p:bold r:id="rId50"/>
      <p:italic r:id="rId51"/>
      <p:boldItalic r:id="rId52"/>
    </p:embeddedFont>
    <p:embeddedFont>
      <p:font typeface="Calibri" panose="020F0502020204030204" pitchFamily="34" charset="0"/>
      <p:regular r:id="rId53"/>
      <p:bold r:id="rId54"/>
      <p:italic r:id="rId55"/>
      <p:boldItalic r:id="rId5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Shea, Connor (Business Intelligence and Readiness)" initials="OC(IaR" lastIdx="28" clrIdx="0">
    <p:extLst>
      <p:ext uri="{19B8F6BF-5375-455C-9EA6-DF929625EA0E}">
        <p15:presenceInfo xmlns:p15="http://schemas.microsoft.com/office/powerpoint/2012/main" userId="S::Connor.OShea@beis.gov.uk::8cb7b112-9d13-4e49-bb31-21d15db69ec1" providerId="AD"/>
      </p:ext>
    </p:extLst>
  </p:cmAuthor>
  <p:cmAuthor id="2" name="Dowse, Eavan (Claire Perry's Office)" initials="DE(PO" lastIdx="8" clrIdx="1">
    <p:extLst>
      <p:ext uri="{19B8F6BF-5375-455C-9EA6-DF929625EA0E}">
        <p15:presenceInfo xmlns:p15="http://schemas.microsoft.com/office/powerpoint/2012/main" userId="S::Eavan.Dowse@beis.gov.uk::1eaf4bbe-c15e-4583-877a-3a3d04b1b97e" providerId="AD"/>
      </p:ext>
    </p:extLst>
  </p:cmAuthor>
  <p:cmAuthor id="3" name="McCann, Jayne (Business Intelligence and Readiness)" initials="MJ(IaR" lastIdx="7" clrIdx="2">
    <p:extLst>
      <p:ext uri="{19B8F6BF-5375-455C-9EA6-DF929625EA0E}">
        <p15:presenceInfo xmlns:p15="http://schemas.microsoft.com/office/powerpoint/2012/main" userId="S::Jayne.McCann2@beis.gov.uk::5c22be66-1b25-4093-8411-4c9bb25fc828" providerId="AD"/>
      </p:ext>
    </p:extLst>
  </p:cmAuthor>
  <p:cmAuthor id="4" name="Harrison, Andy (Business Intelligence and Readiness)" initials="HA(IaR" lastIdx="1" clrIdx="3">
    <p:extLst>
      <p:ext uri="{19B8F6BF-5375-455C-9EA6-DF929625EA0E}">
        <p15:presenceInfo xmlns:p15="http://schemas.microsoft.com/office/powerpoint/2012/main" userId="S::andy.harrison@cirrus.beis.gov.uk::8d64b34a-5c78-45a8-8727-2171d9aa63c7" providerId="AD"/>
      </p:ext>
    </p:extLst>
  </p:cmAuthor>
  <p:cmAuthor id="5" name="Braimah, Anne (Business Intelligence and Readiness)" initials="BA(IaR" lastIdx="4" clrIdx="4">
    <p:extLst>
      <p:ext uri="{19B8F6BF-5375-455C-9EA6-DF929625EA0E}">
        <p15:presenceInfo xmlns:p15="http://schemas.microsoft.com/office/powerpoint/2012/main" userId="S::Anne.Braimah@beis.gov.uk::0b98ecac-0577-40c5-9b67-1ddf07e36216" providerId="AD"/>
      </p:ext>
    </p:extLst>
  </p:cmAuthor>
  <p:cmAuthor id="6" name="Schotanus, Matthias (Business Intelligence and Readiness)" initials="SM(IaR" lastIdx="25" clrIdx="5">
    <p:extLst>
      <p:ext uri="{19B8F6BF-5375-455C-9EA6-DF929625EA0E}">
        <p15:presenceInfo xmlns:p15="http://schemas.microsoft.com/office/powerpoint/2012/main" userId="S::Matthias.Schotanus@beis.gov.uk::5fc5fdeb-de48-4ab5-acaa-0f0b80b90411" providerId="AD"/>
      </p:ext>
    </p:extLst>
  </p:cmAuthor>
  <p:cmAuthor id="7" name="Archer, Sharon (Finance &amp; Portfolio)" initials="AS(&amp;P" lastIdx="6" clrIdx="6">
    <p:extLst>
      <p:ext uri="{19B8F6BF-5375-455C-9EA6-DF929625EA0E}">
        <p15:presenceInfo xmlns:p15="http://schemas.microsoft.com/office/powerpoint/2012/main" userId="S::sharon.archer@beis.gov.uk::8334d11e-6d53-4926-ae5c-965604c45952" providerId="AD"/>
      </p:ext>
    </p:extLst>
  </p:cmAuthor>
  <p:cmAuthor id="8" name="Gambel, Abigail (Trade and Investment Negotiations)" initials="GA(aIN" lastIdx="24" clrIdx="7">
    <p:extLst>
      <p:ext uri="{19B8F6BF-5375-455C-9EA6-DF929625EA0E}">
        <p15:presenceInfo xmlns:p15="http://schemas.microsoft.com/office/powerpoint/2012/main" userId="S::Abigail.Gambel@beis.gov.uk::43fb10bd-8cb2-4317-bff2-459e31709b9d" providerId="AD"/>
      </p:ext>
    </p:extLst>
  </p:cmAuthor>
  <p:cmAuthor id="9" name="Eschoe, Rebecca (Office for Product Safety and Standards)" initials="ER(fPSaS" lastIdx="46" clrIdx="8">
    <p:extLst>
      <p:ext uri="{19B8F6BF-5375-455C-9EA6-DF929625EA0E}">
        <p15:presenceInfo xmlns:p15="http://schemas.microsoft.com/office/powerpoint/2012/main" userId="S::Rebecca.Eschoe@beis.gov.uk::6a487585-274e-4c74-b14d-e437950aba26" providerId="AD"/>
      </p:ext>
    </p:extLst>
  </p:cmAuthor>
  <p:cmAuthor id="10" name="Isa, Mohammed (Business Intelligence and Readiness)" initials="IM(IaR" lastIdx="6" clrIdx="9">
    <p:extLst>
      <p:ext uri="{19B8F6BF-5375-455C-9EA6-DF929625EA0E}">
        <p15:presenceInfo xmlns:p15="http://schemas.microsoft.com/office/powerpoint/2012/main" userId="S::Mohammed.Isa@beis.gov.uk::ae164362-6fbd-45f4-a524-7917dcb02134" providerId="AD"/>
      </p:ext>
    </p:extLst>
  </p:cmAuthor>
  <p:cmAuthor id="11" name="Waudby, Alexander (Business Intelligence and Readiness)" initials="WA(IaR" lastIdx="4" clrIdx="10">
    <p:extLst>
      <p:ext uri="{19B8F6BF-5375-455C-9EA6-DF929625EA0E}">
        <p15:presenceInfo xmlns:p15="http://schemas.microsoft.com/office/powerpoint/2012/main" userId="S::Alexander.Waudby@beis.gov.uk::6ccd918e-5cbd-4a98-9e29-31b2fb7b4b72" providerId="AD"/>
      </p:ext>
    </p:extLst>
  </p:cmAuthor>
  <p:cmAuthor id="12" name="Harrison, Andy (Business Intelligence and Readiness)" initials="HA(IaR [2]" lastIdx="7" clrIdx="11">
    <p:extLst>
      <p:ext uri="{19B8F6BF-5375-455C-9EA6-DF929625EA0E}">
        <p15:presenceInfo xmlns:p15="http://schemas.microsoft.com/office/powerpoint/2012/main" userId="Harrison, Andy (Business Intelligence and Readiness)" providerId="None"/>
      </p:ext>
    </p:extLst>
  </p:cmAuthor>
  <p:cmAuthor id="13" name="Jones, George (TRADE)" initials="JG(" lastIdx="1" clrIdx="12">
    <p:extLst>
      <p:ext uri="{19B8F6BF-5375-455C-9EA6-DF929625EA0E}">
        <p15:presenceInfo xmlns:p15="http://schemas.microsoft.com/office/powerpoint/2012/main" userId="S::George.Jones@trade.gov.uk::4395921d-480a-4f2b-8610-0c6077af12be" providerId="AD"/>
      </p:ext>
    </p:extLst>
  </p:cmAuthor>
  <p:cmAuthor id="14" name="" initials="" lastIdx="15" clrIdx="13"/>
  <p:cmAuthor id="15" name="Harrison, Andy (Business Intelligence and Readiness)" initials="HA(IaR [3]" lastIdx="4" clrIdx="14">
    <p:extLst>
      <p:ext uri="{19B8F6BF-5375-455C-9EA6-DF929625EA0E}">
        <p15:presenceInfo xmlns:p15="http://schemas.microsoft.com/office/powerpoint/2012/main" userId="S::Andy.Harrison@beis.gov.uk::8d64b34a-5c78-45a8-8727-2171d9aa63c7" providerId="AD"/>
      </p:ext>
    </p:extLst>
  </p:cmAuthor>
  <p:cmAuthor id="16" name="Carlin-Brittain, Matthew (BEIS)" initials="CBM(" lastIdx="3" clrIdx="15">
    <p:extLst>
      <p:ext uri="{19B8F6BF-5375-455C-9EA6-DF929625EA0E}">
        <p15:presenceInfo xmlns:p15="http://schemas.microsoft.com/office/powerpoint/2012/main" userId="S::Matthew.CarlinBrittain@beis.gov.uk::06dcf4ac-1625-49ea-bf02-2825a4c2c16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3B"/>
    <a:srgbClr val="2D2767"/>
    <a:srgbClr val="1E1348"/>
    <a:srgbClr val="2D6727"/>
    <a:srgbClr val="FF003C"/>
    <a:srgbClr val="FF003A"/>
    <a:srgbClr val="12034B"/>
    <a:srgbClr val="001746"/>
    <a:srgbClr val="00133A"/>
    <a:srgbClr val="001B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B7D609-11DD-4FE5-8F49-AFE92E751DA7}" v="122" dt="2020-11-10T10:21:05.052"/>
    <p1510:client id="{1885E003-3978-4962-8354-5D8E8DE76BD9}" v="51" dt="2020-11-10T14:41:16.100"/>
    <p1510:client id="{485F8EF5-6B73-4FEF-BDE6-05A37776A812}" v="57" dt="2020-11-10T09:41:52.6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0" d="100"/>
          <a:sy n="110" d="100"/>
        </p:scale>
        <p:origin x="594" y="10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7.fntdata"/><Relationship Id="rId21" Type="http://schemas.openxmlformats.org/officeDocument/2006/relationships/slide" Target="slides/slide15.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55" Type="http://schemas.openxmlformats.org/officeDocument/2006/relationships/font" Target="fonts/font23.fntdata"/><Relationship Id="rId63"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font" Target="fonts/font9.fntdata"/><Relationship Id="rId54" Type="http://schemas.openxmlformats.org/officeDocument/2006/relationships/font" Target="fonts/font22.fntdata"/><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handoutMaster" Target="handoutMasters/handout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font" Target="fonts/font21.fntdata"/><Relationship Id="rId58"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font" Target="fonts/font4.fntdata"/><Relationship Id="rId49" Type="http://schemas.openxmlformats.org/officeDocument/2006/relationships/font" Target="fonts/font17.fntdata"/><Relationship Id="rId57" Type="http://schemas.openxmlformats.org/officeDocument/2006/relationships/commentAuthors" Target="commentAuthors.xml"/><Relationship Id="rId61"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4" Type="http://schemas.openxmlformats.org/officeDocument/2006/relationships/font" Target="fonts/font12.fntdata"/><Relationship Id="rId52" Type="http://schemas.openxmlformats.org/officeDocument/2006/relationships/font" Target="fonts/font20.fntdata"/><Relationship Id="rId60"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openxmlformats.org/officeDocument/2006/relationships/font" Target="fonts/font24.fntdata"/><Relationship Id="rId8" Type="http://schemas.openxmlformats.org/officeDocument/2006/relationships/slide" Target="slides/slide2.xml"/><Relationship Id="rId51" Type="http://schemas.openxmlformats.org/officeDocument/2006/relationships/font" Target="fonts/font19.fntdata"/><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5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len2, Sophie (BEIS)" userId="fa08be46-1d89-446e-bf9c-211746b995eb" providerId="ADAL" clId="{14B7D609-11DD-4FE5-8F49-AFE92E751DA7}"/>
    <pc:docChg chg="custSel modSld">
      <pc:chgData name="Allen2, Sophie (BEIS)" userId="fa08be46-1d89-446e-bf9c-211746b995eb" providerId="ADAL" clId="{14B7D609-11DD-4FE5-8F49-AFE92E751DA7}" dt="2020-11-10T10:21:05.052" v="119" actId="20577"/>
      <pc:docMkLst>
        <pc:docMk/>
      </pc:docMkLst>
      <pc:sldChg chg="modSp mod">
        <pc:chgData name="Allen2, Sophie (BEIS)" userId="fa08be46-1d89-446e-bf9c-211746b995eb" providerId="ADAL" clId="{14B7D609-11DD-4FE5-8F49-AFE92E751DA7}" dt="2020-11-09T19:17:31.821" v="102" actId="20577"/>
        <pc:sldMkLst>
          <pc:docMk/>
          <pc:sldMk cId="1199352185" sldId="264"/>
        </pc:sldMkLst>
        <pc:spChg chg="mod">
          <ac:chgData name="Allen2, Sophie (BEIS)" userId="fa08be46-1d89-446e-bf9c-211746b995eb" providerId="ADAL" clId="{14B7D609-11DD-4FE5-8F49-AFE92E751DA7}" dt="2020-11-09T19:17:31.821" v="102" actId="20577"/>
          <ac:spMkLst>
            <pc:docMk/>
            <pc:sldMk cId="1199352185" sldId="264"/>
            <ac:spMk id="3" creationId="{1CA32A93-01FC-4BF4-94C1-7CF9B06BD5AA}"/>
          </ac:spMkLst>
        </pc:spChg>
      </pc:sldChg>
      <pc:sldChg chg="modSp mod">
        <pc:chgData name="Allen2, Sophie (BEIS)" userId="fa08be46-1d89-446e-bf9c-211746b995eb" providerId="ADAL" clId="{14B7D609-11DD-4FE5-8F49-AFE92E751DA7}" dt="2020-11-10T10:20:44.152" v="111" actId="27636"/>
        <pc:sldMkLst>
          <pc:docMk/>
          <pc:sldMk cId="2871461162" sldId="270"/>
        </pc:sldMkLst>
        <pc:spChg chg="mod">
          <ac:chgData name="Allen2, Sophie (BEIS)" userId="fa08be46-1d89-446e-bf9c-211746b995eb" providerId="ADAL" clId="{14B7D609-11DD-4FE5-8F49-AFE92E751DA7}" dt="2020-11-10T10:20:44.152" v="111" actId="27636"/>
          <ac:spMkLst>
            <pc:docMk/>
            <pc:sldMk cId="2871461162" sldId="270"/>
            <ac:spMk id="3" creationId="{B832EDE3-A015-4170-A47F-49E03AB04C87}"/>
          </ac:spMkLst>
        </pc:spChg>
      </pc:sldChg>
      <pc:sldChg chg="modSp mod">
        <pc:chgData name="Allen2, Sophie (BEIS)" userId="fa08be46-1d89-446e-bf9c-211746b995eb" providerId="ADAL" clId="{14B7D609-11DD-4FE5-8F49-AFE92E751DA7}" dt="2020-11-10T10:20:44.245" v="112" actId="27636"/>
        <pc:sldMkLst>
          <pc:docMk/>
          <pc:sldMk cId="3052545386" sldId="1667"/>
        </pc:sldMkLst>
        <pc:spChg chg="mod">
          <ac:chgData name="Allen2, Sophie (BEIS)" userId="fa08be46-1d89-446e-bf9c-211746b995eb" providerId="ADAL" clId="{14B7D609-11DD-4FE5-8F49-AFE92E751DA7}" dt="2020-11-10T10:20:44.245" v="112" actId="27636"/>
          <ac:spMkLst>
            <pc:docMk/>
            <pc:sldMk cId="3052545386" sldId="1667"/>
            <ac:spMk id="18" creationId="{92074518-8251-4F68-81D6-C2DC27F1E8FE}"/>
          </ac:spMkLst>
        </pc:spChg>
      </pc:sldChg>
      <pc:sldChg chg="modSp mod">
        <pc:chgData name="Allen2, Sophie (BEIS)" userId="fa08be46-1d89-446e-bf9c-211746b995eb" providerId="ADAL" clId="{14B7D609-11DD-4FE5-8F49-AFE92E751DA7}" dt="2020-11-09T19:18:00.503" v="104" actId="20577"/>
        <pc:sldMkLst>
          <pc:docMk/>
          <pc:sldMk cId="0" sldId="1696"/>
        </pc:sldMkLst>
        <pc:spChg chg="mod">
          <ac:chgData name="Allen2, Sophie (BEIS)" userId="fa08be46-1d89-446e-bf9c-211746b995eb" providerId="ADAL" clId="{14B7D609-11DD-4FE5-8F49-AFE92E751DA7}" dt="2020-11-09T19:18:00.503" v="104" actId="20577"/>
          <ac:spMkLst>
            <pc:docMk/>
            <pc:sldMk cId="0" sldId="1696"/>
            <ac:spMk id="98" creationId="{00000000-0000-0000-0000-000000000000}"/>
          </ac:spMkLst>
        </pc:spChg>
      </pc:sldChg>
      <pc:sldChg chg="modSp mod">
        <pc:chgData name="Allen2, Sophie (BEIS)" userId="fa08be46-1d89-446e-bf9c-211746b995eb" providerId="ADAL" clId="{14B7D609-11DD-4FE5-8F49-AFE92E751DA7}" dt="2020-11-09T19:19:23.583" v="110" actId="20577"/>
        <pc:sldMkLst>
          <pc:docMk/>
          <pc:sldMk cId="1462980981" sldId="1698"/>
        </pc:sldMkLst>
        <pc:spChg chg="mod">
          <ac:chgData name="Allen2, Sophie (BEIS)" userId="fa08be46-1d89-446e-bf9c-211746b995eb" providerId="ADAL" clId="{14B7D609-11DD-4FE5-8F49-AFE92E751DA7}" dt="2020-11-09T19:19:23.583" v="110" actId="20577"/>
          <ac:spMkLst>
            <pc:docMk/>
            <pc:sldMk cId="1462980981" sldId="1698"/>
            <ac:spMk id="5" creationId="{F235C134-60AE-4002-90DD-151DDA3CB851}"/>
          </ac:spMkLst>
        </pc:spChg>
      </pc:sldChg>
      <pc:sldChg chg="modSp mod">
        <pc:chgData name="Allen2, Sophie (BEIS)" userId="fa08be46-1d89-446e-bf9c-211746b995eb" providerId="ADAL" clId="{14B7D609-11DD-4FE5-8F49-AFE92E751DA7}" dt="2020-11-09T19:14:45.806" v="40" actId="20577"/>
        <pc:sldMkLst>
          <pc:docMk/>
          <pc:sldMk cId="2053937552" sldId="1733"/>
        </pc:sldMkLst>
        <pc:spChg chg="mod">
          <ac:chgData name="Allen2, Sophie (BEIS)" userId="fa08be46-1d89-446e-bf9c-211746b995eb" providerId="ADAL" clId="{14B7D609-11DD-4FE5-8F49-AFE92E751DA7}" dt="2020-11-09T19:14:45.806" v="40" actId="20577"/>
          <ac:spMkLst>
            <pc:docMk/>
            <pc:sldMk cId="2053937552" sldId="1733"/>
            <ac:spMk id="2" creationId="{C92FD9E8-20B0-4CE2-B14E-5FF464A2B81C}"/>
          </ac:spMkLst>
        </pc:spChg>
      </pc:sldChg>
      <pc:sldChg chg="modSp mod">
        <pc:chgData name="Allen2, Sophie (BEIS)" userId="fa08be46-1d89-446e-bf9c-211746b995eb" providerId="ADAL" clId="{14B7D609-11DD-4FE5-8F49-AFE92E751DA7}" dt="2020-11-10T10:21:05.052" v="119" actId="20577"/>
        <pc:sldMkLst>
          <pc:docMk/>
          <pc:sldMk cId="301791372" sldId="1745"/>
        </pc:sldMkLst>
        <pc:spChg chg="mod">
          <ac:chgData name="Allen2, Sophie (BEIS)" userId="fa08be46-1d89-446e-bf9c-211746b995eb" providerId="ADAL" clId="{14B7D609-11DD-4FE5-8F49-AFE92E751DA7}" dt="2020-11-10T10:21:05.052" v="119" actId="20577"/>
          <ac:spMkLst>
            <pc:docMk/>
            <pc:sldMk cId="301791372" sldId="1745"/>
            <ac:spMk id="7" creationId="{88E70BB8-31B6-46B7-A20C-0BFFFB65C79E}"/>
          </ac:spMkLst>
        </pc:spChg>
      </pc:sldChg>
    </pc:docChg>
  </pc:docChgLst>
  <pc:docChgLst>
    <pc:chgData name="Harrison, Andy (Business Intelligence and Readiness)" userId="8d64b34a-5c78-45a8-8727-2171d9aa63c7" providerId="ADAL" clId="{1885E003-3978-4962-8354-5D8E8DE76BD9}"/>
    <pc:docChg chg="custSel modSld">
      <pc:chgData name="Harrison, Andy (Business Intelligence and Readiness)" userId="8d64b34a-5c78-45a8-8727-2171d9aa63c7" providerId="ADAL" clId="{1885E003-3978-4962-8354-5D8E8DE76BD9}" dt="2020-11-10T14:41:16.100" v="50" actId="1035"/>
      <pc:docMkLst>
        <pc:docMk/>
      </pc:docMkLst>
      <pc:sldChg chg="modSp mod">
        <pc:chgData name="Harrison, Andy (Business Intelligence and Readiness)" userId="8d64b34a-5c78-45a8-8727-2171d9aa63c7" providerId="ADAL" clId="{1885E003-3978-4962-8354-5D8E8DE76BD9}" dt="2020-11-10T13:46:33.546" v="27" actId="313"/>
        <pc:sldMkLst>
          <pc:docMk/>
          <pc:sldMk cId="1010244714" sldId="257"/>
        </pc:sldMkLst>
        <pc:spChg chg="mod">
          <ac:chgData name="Harrison, Andy (Business Intelligence and Readiness)" userId="8d64b34a-5c78-45a8-8727-2171d9aa63c7" providerId="ADAL" clId="{1885E003-3978-4962-8354-5D8E8DE76BD9}" dt="2020-11-10T13:46:33.546" v="27" actId="313"/>
          <ac:spMkLst>
            <pc:docMk/>
            <pc:sldMk cId="1010244714" sldId="257"/>
            <ac:spMk id="3" creationId="{EA4BC72A-FCC2-4222-A795-AC4AC0278738}"/>
          </ac:spMkLst>
        </pc:spChg>
      </pc:sldChg>
      <pc:sldChg chg="modSp mod">
        <pc:chgData name="Harrison, Andy (Business Intelligence and Readiness)" userId="8d64b34a-5c78-45a8-8727-2171d9aa63c7" providerId="ADAL" clId="{1885E003-3978-4962-8354-5D8E8DE76BD9}" dt="2020-11-10T14:41:16.100" v="50" actId="1035"/>
        <pc:sldMkLst>
          <pc:docMk/>
          <pc:sldMk cId="0" sldId="1696"/>
        </pc:sldMkLst>
        <pc:spChg chg="mod">
          <ac:chgData name="Harrison, Andy (Business Intelligence and Readiness)" userId="8d64b34a-5c78-45a8-8727-2171d9aa63c7" providerId="ADAL" clId="{1885E003-3978-4962-8354-5D8E8DE76BD9}" dt="2020-11-10T14:41:16.100" v="50" actId="1035"/>
          <ac:spMkLst>
            <pc:docMk/>
            <pc:sldMk cId="0" sldId="1696"/>
            <ac:spMk id="18" creationId="{F6C789D8-87D3-471F-A7B1-F896BE960C66}"/>
          </ac:spMkLst>
        </pc:spChg>
      </pc:sldChg>
      <pc:sldChg chg="modSp mod">
        <pc:chgData name="Harrison, Andy (Business Intelligence and Readiness)" userId="8d64b34a-5c78-45a8-8727-2171d9aa63c7" providerId="ADAL" clId="{1885E003-3978-4962-8354-5D8E8DE76BD9}" dt="2020-11-10T13:45:24.682" v="4" actId="20577"/>
        <pc:sldMkLst>
          <pc:docMk/>
          <pc:sldMk cId="1149986933" sldId="1734"/>
        </pc:sldMkLst>
        <pc:spChg chg="mod">
          <ac:chgData name="Harrison, Andy (Business Intelligence and Readiness)" userId="8d64b34a-5c78-45a8-8727-2171d9aa63c7" providerId="ADAL" clId="{1885E003-3978-4962-8354-5D8E8DE76BD9}" dt="2020-11-10T13:45:24.682" v="4" actId="20577"/>
          <ac:spMkLst>
            <pc:docMk/>
            <pc:sldMk cId="1149986933" sldId="1734"/>
            <ac:spMk id="2" creationId="{E7CEA210-B9F2-4316-ACDC-B9ED023545CA}"/>
          </ac:spMkLst>
        </pc:spChg>
      </pc:sldChg>
    </pc:docChg>
  </pc:docChgLst>
  <pc:docChgLst>
    <pc:chgData name="O'Shea, Connor (Business Intelligence and Readiness)" userId="8cb7b112-9d13-4e49-bb31-21d15db69ec1" providerId="ADAL" clId="{485F8EF5-6B73-4FEF-BDE6-05A37776A812}"/>
    <pc:docChg chg="undo custSel addSld delSld modSld modMainMaster">
      <pc:chgData name="O'Shea, Connor (Business Intelligence and Readiness)" userId="8cb7b112-9d13-4e49-bb31-21d15db69ec1" providerId="ADAL" clId="{485F8EF5-6B73-4FEF-BDE6-05A37776A812}" dt="2020-11-10T09:43:21.694" v="234" actId="207"/>
      <pc:docMkLst>
        <pc:docMk/>
      </pc:docMkLst>
      <pc:sldChg chg="del">
        <pc:chgData name="O'Shea, Connor (Business Intelligence and Readiness)" userId="8cb7b112-9d13-4e49-bb31-21d15db69ec1" providerId="ADAL" clId="{485F8EF5-6B73-4FEF-BDE6-05A37776A812}" dt="2020-11-10T09:42:57.298" v="233" actId="47"/>
        <pc:sldMkLst>
          <pc:docMk/>
          <pc:sldMk cId="201015918" sldId="256"/>
        </pc:sldMkLst>
      </pc:sldChg>
      <pc:sldChg chg="addSp delSp modSp mod modClrScheme chgLayout">
        <pc:chgData name="O'Shea, Connor (Business Intelligence and Readiness)" userId="8cb7b112-9d13-4e49-bb31-21d15db69ec1" providerId="ADAL" clId="{485F8EF5-6B73-4FEF-BDE6-05A37776A812}" dt="2020-11-10T09:04:32.660" v="32" actId="478"/>
        <pc:sldMkLst>
          <pc:docMk/>
          <pc:sldMk cId="1010244714" sldId="257"/>
        </pc:sldMkLst>
        <pc:spChg chg="add del mod ord">
          <ac:chgData name="O'Shea, Connor (Business Intelligence and Readiness)" userId="8cb7b112-9d13-4e49-bb31-21d15db69ec1" providerId="ADAL" clId="{485F8EF5-6B73-4FEF-BDE6-05A37776A812}" dt="2020-11-10T09:04:32.660" v="32" actId="478"/>
          <ac:spMkLst>
            <pc:docMk/>
            <pc:sldMk cId="1010244714" sldId="257"/>
            <ac:spMk id="2" creationId="{C61A6B8B-7D10-4599-9604-56754A2C015D}"/>
          </ac:spMkLst>
        </pc:spChg>
        <pc:spChg chg="mod ord">
          <ac:chgData name="O'Shea, Connor (Business Intelligence and Readiness)" userId="8cb7b112-9d13-4e49-bb31-21d15db69ec1" providerId="ADAL" clId="{485F8EF5-6B73-4FEF-BDE6-05A37776A812}" dt="2020-11-10T09:04:28.773" v="31" actId="700"/>
          <ac:spMkLst>
            <pc:docMk/>
            <pc:sldMk cId="1010244714" sldId="257"/>
            <ac:spMk id="3" creationId="{EA4BC72A-FCC2-4222-A795-AC4AC0278738}"/>
          </ac:spMkLst>
        </pc:spChg>
      </pc:sldChg>
      <pc:sldChg chg="addSp delSp modSp mod modClrScheme chgLayout">
        <pc:chgData name="O'Shea, Connor (Business Intelligence and Readiness)" userId="8cb7b112-9d13-4e49-bb31-21d15db69ec1" providerId="ADAL" clId="{485F8EF5-6B73-4FEF-BDE6-05A37776A812}" dt="2020-11-10T09:36:28.805" v="111" actId="14100"/>
        <pc:sldMkLst>
          <pc:docMk/>
          <pc:sldMk cId="0" sldId="259"/>
        </pc:sldMkLst>
        <pc:spChg chg="add del mod ord">
          <ac:chgData name="O'Shea, Connor (Business Intelligence and Readiness)" userId="8cb7b112-9d13-4e49-bb31-21d15db69ec1" providerId="ADAL" clId="{485F8EF5-6B73-4FEF-BDE6-05A37776A812}" dt="2020-11-10T09:36:00.852" v="108" actId="478"/>
          <ac:spMkLst>
            <pc:docMk/>
            <pc:sldMk cId="0" sldId="259"/>
            <ac:spMk id="2" creationId="{CE6F7D51-5864-49BB-95CE-5F938C6F57AC}"/>
          </ac:spMkLst>
        </pc:spChg>
        <pc:spChg chg="mod ord">
          <ac:chgData name="O'Shea, Connor (Business Intelligence and Readiness)" userId="8cb7b112-9d13-4e49-bb31-21d15db69ec1" providerId="ADAL" clId="{485F8EF5-6B73-4FEF-BDE6-05A37776A812}" dt="2020-11-10T09:36:28.805" v="111" actId="14100"/>
          <ac:spMkLst>
            <pc:docMk/>
            <pc:sldMk cId="0" sldId="259"/>
            <ac:spMk id="124" creationId="{00000000-0000-0000-0000-000000000000}"/>
          </ac:spMkLst>
        </pc:spChg>
      </pc:sldChg>
      <pc:sldChg chg="addSp delSp modSp mod modClrScheme chgLayout">
        <pc:chgData name="O'Shea, Connor (Business Intelligence and Readiness)" userId="8cb7b112-9d13-4e49-bb31-21d15db69ec1" providerId="ADAL" clId="{485F8EF5-6B73-4FEF-BDE6-05A37776A812}" dt="2020-11-10T09:37:23.197" v="114" actId="1076"/>
        <pc:sldMkLst>
          <pc:docMk/>
          <pc:sldMk cId="0" sldId="260"/>
        </pc:sldMkLst>
        <pc:spChg chg="add del mod ord">
          <ac:chgData name="O'Shea, Connor (Business Intelligence and Readiness)" userId="8cb7b112-9d13-4e49-bb31-21d15db69ec1" providerId="ADAL" clId="{485F8EF5-6B73-4FEF-BDE6-05A37776A812}" dt="2020-11-10T09:37:11.668" v="113" actId="478"/>
          <ac:spMkLst>
            <pc:docMk/>
            <pc:sldMk cId="0" sldId="260"/>
            <ac:spMk id="2" creationId="{AD3F8044-CABD-4E67-811F-9C429680601E}"/>
          </ac:spMkLst>
        </pc:spChg>
        <pc:spChg chg="mod ord">
          <ac:chgData name="O'Shea, Connor (Business Intelligence and Readiness)" userId="8cb7b112-9d13-4e49-bb31-21d15db69ec1" providerId="ADAL" clId="{485F8EF5-6B73-4FEF-BDE6-05A37776A812}" dt="2020-11-10T09:37:23.197" v="114" actId="1076"/>
          <ac:spMkLst>
            <pc:docMk/>
            <pc:sldMk cId="0" sldId="260"/>
            <ac:spMk id="142" creationId="{00000000-0000-0000-0000-000000000000}"/>
          </ac:spMkLst>
        </pc:spChg>
      </pc:sldChg>
      <pc:sldChg chg="addSp delSp modSp mod modClrScheme chgLayout">
        <pc:chgData name="O'Shea, Connor (Business Intelligence and Readiness)" userId="8cb7b112-9d13-4e49-bb31-21d15db69ec1" providerId="ADAL" clId="{485F8EF5-6B73-4FEF-BDE6-05A37776A812}" dt="2020-11-10T09:38:02.833" v="141" actId="1036"/>
        <pc:sldMkLst>
          <pc:docMk/>
          <pc:sldMk cId="0" sldId="261"/>
        </pc:sldMkLst>
        <pc:spChg chg="add del mod ord">
          <ac:chgData name="O'Shea, Connor (Business Intelligence and Readiness)" userId="8cb7b112-9d13-4e49-bb31-21d15db69ec1" providerId="ADAL" clId="{485F8EF5-6B73-4FEF-BDE6-05A37776A812}" dt="2020-11-10T09:37:40.990" v="116" actId="478"/>
          <ac:spMkLst>
            <pc:docMk/>
            <pc:sldMk cId="0" sldId="261"/>
            <ac:spMk id="2" creationId="{170629F8-4174-47B9-8EE8-545639126399}"/>
          </ac:spMkLst>
        </pc:spChg>
        <pc:spChg chg="mod ord">
          <ac:chgData name="O'Shea, Connor (Business Intelligence and Readiness)" userId="8cb7b112-9d13-4e49-bb31-21d15db69ec1" providerId="ADAL" clId="{485F8EF5-6B73-4FEF-BDE6-05A37776A812}" dt="2020-11-10T09:37:47.827" v="117" actId="14100"/>
          <ac:spMkLst>
            <pc:docMk/>
            <pc:sldMk cId="0" sldId="261"/>
            <ac:spMk id="149" creationId="{00000000-0000-0000-0000-000000000000}"/>
          </ac:spMkLst>
        </pc:spChg>
        <pc:spChg chg="mod">
          <ac:chgData name="O'Shea, Connor (Business Intelligence and Readiness)" userId="8cb7b112-9d13-4e49-bb31-21d15db69ec1" providerId="ADAL" clId="{485F8EF5-6B73-4FEF-BDE6-05A37776A812}" dt="2020-11-10T09:38:02.833" v="141" actId="1036"/>
          <ac:spMkLst>
            <pc:docMk/>
            <pc:sldMk cId="0" sldId="261"/>
            <ac:spMk id="152" creationId="{00000000-0000-0000-0000-000000000000}"/>
          </ac:spMkLst>
        </pc:spChg>
        <pc:spChg chg="mod">
          <ac:chgData name="O'Shea, Connor (Business Intelligence and Readiness)" userId="8cb7b112-9d13-4e49-bb31-21d15db69ec1" providerId="ADAL" clId="{485F8EF5-6B73-4FEF-BDE6-05A37776A812}" dt="2020-11-10T09:38:02.833" v="141" actId="1036"/>
          <ac:spMkLst>
            <pc:docMk/>
            <pc:sldMk cId="0" sldId="261"/>
            <ac:spMk id="153" creationId="{00000000-0000-0000-0000-000000000000}"/>
          </ac:spMkLst>
        </pc:spChg>
        <pc:spChg chg="mod">
          <ac:chgData name="O'Shea, Connor (Business Intelligence and Readiness)" userId="8cb7b112-9d13-4e49-bb31-21d15db69ec1" providerId="ADAL" clId="{485F8EF5-6B73-4FEF-BDE6-05A37776A812}" dt="2020-11-10T09:38:02.833" v="141" actId="1036"/>
          <ac:spMkLst>
            <pc:docMk/>
            <pc:sldMk cId="0" sldId="261"/>
            <ac:spMk id="154" creationId="{00000000-0000-0000-0000-000000000000}"/>
          </ac:spMkLst>
        </pc:spChg>
        <pc:picChg chg="mod">
          <ac:chgData name="O'Shea, Connor (Business Intelligence and Readiness)" userId="8cb7b112-9d13-4e49-bb31-21d15db69ec1" providerId="ADAL" clId="{485F8EF5-6B73-4FEF-BDE6-05A37776A812}" dt="2020-11-10T09:38:02.833" v="141" actId="1036"/>
          <ac:picMkLst>
            <pc:docMk/>
            <pc:sldMk cId="0" sldId="261"/>
            <ac:picMk id="158" creationId="{00000000-0000-0000-0000-000000000000}"/>
          </ac:picMkLst>
        </pc:picChg>
        <pc:picChg chg="mod">
          <ac:chgData name="O'Shea, Connor (Business Intelligence and Readiness)" userId="8cb7b112-9d13-4e49-bb31-21d15db69ec1" providerId="ADAL" clId="{485F8EF5-6B73-4FEF-BDE6-05A37776A812}" dt="2020-11-10T09:38:02.833" v="141" actId="1036"/>
          <ac:picMkLst>
            <pc:docMk/>
            <pc:sldMk cId="0" sldId="261"/>
            <ac:picMk id="160" creationId="{00000000-0000-0000-0000-000000000000}"/>
          </ac:picMkLst>
        </pc:picChg>
        <pc:picChg chg="mod">
          <ac:chgData name="O'Shea, Connor (Business Intelligence and Readiness)" userId="8cb7b112-9d13-4e49-bb31-21d15db69ec1" providerId="ADAL" clId="{485F8EF5-6B73-4FEF-BDE6-05A37776A812}" dt="2020-11-10T09:38:02.833" v="141" actId="1036"/>
          <ac:picMkLst>
            <pc:docMk/>
            <pc:sldMk cId="0" sldId="261"/>
            <ac:picMk id="161" creationId="{00000000-0000-0000-0000-000000000000}"/>
          </ac:picMkLst>
        </pc:picChg>
        <pc:cxnChg chg="mod">
          <ac:chgData name="O'Shea, Connor (Business Intelligence and Readiness)" userId="8cb7b112-9d13-4e49-bb31-21d15db69ec1" providerId="ADAL" clId="{485F8EF5-6B73-4FEF-BDE6-05A37776A812}" dt="2020-11-10T09:38:02.833" v="141" actId="1036"/>
          <ac:cxnSpMkLst>
            <pc:docMk/>
            <pc:sldMk cId="0" sldId="261"/>
            <ac:cxnSpMk id="155" creationId="{00000000-0000-0000-0000-000000000000}"/>
          </ac:cxnSpMkLst>
        </pc:cxnChg>
        <pc:cxnChg chg="mod">
          <ac:chgData name="O'Shea, Connor (Business Intelligence and Readiness)" userId="8cb7b112-9d13-4e49-bb31-21d15db69ec1" providerId="ADAL" clId="{485F8EF5-6B73-4FEF-BDE6-05A37776A812}" dt="2020-11-10T09:38:02.833" v="141" actId="1036"/>
          <ac:cxnSpMkLst>
            <pc:docMk/>
            <pc:sldMk cId="0" sldId="261"/>
            <ac:cxnSpMk id="156" creationId="{00000000-0000-0000-0000-000000000000}"/>
          </ac:cxnSpMkLst>
        </pc:cxnChg>
        <pc:cxnChg chg="mod">
          <ac:chgData name="O'Shea, Connor (Business Intelligence and Readiness)" userId="8cb7b112-9d13-4e49-bb31-21d15db69ec1" providerId="ADAL" clId="{485F8EF5-6B73-4FEF-BDE6-05A37776A812}" dt="2020-11-10T09:38:02.833" v="141" actId="1036"/>
          <ac:cxnSpMkLst>
            <pc:docMk/>
            <pc:sldMk cId="0" sldId="261"/>
            <ac:cxnSpMk id="157" creationId="{00000000-0000-0000-0000-000000000000}"/>
          </ac:cxnSpMkLst>
        </pc:cxnChg>
      </pc:sldChg>
      <pc:sldChg chg="modSp mod modClrScheme chgLayout">
        <pc:chgData name="O'Shea, Connor (Business Intelligence and Readiness)" userId="8cb7b112-9d13-4e49-bb31-21d15db69ec1" providerId="ADAL" clId="{485F8EF5-6B73-4FEF-BDE6-05A37776A812}" dt="2020-11-10T09:14:26.554" v="45" actId="1076"/>
        <pc:sldMkLst>
          <pc:docMk/>
          <pc:sldMk cId="1199352185" sldId="264"/>
        </pc:sldMkLst>
        <pc:spChg chg="mod ord">
          <ac:chgData name="O'Shea, Connor (Business Intelligence and Readiness)" userId="8cb7b112-9d13-4e49-bb31-21d15db69ec1" providerId="ADAL" clId="{485F8EF5-6B73-4FEF-BDE6-05A37776A812}" dt="2020-11-10T09:14:19.466" v="44" actId="27636"/>
          <ac:spMkLst>
            <pc:docMk/>
            <pc:sldMk cId="1199352185" sldId="264"/>
            <ac:spMk id="3" creationId="{1CA32A93-01FC-4BF4-94C1-7CF9B06BD5AA}"/>
          </ac:spMkLst>
        </pc:spChg>
        <pc:spChg chg="mod ord">
          <ac:chgData name="O'Shea, Connor (Business Intelligence and Readiness)" userId="8cb7b112-9d13-4e49-bb31-21d15db69ec1" providerId="ADAL" clId="{485F8EF5-6B73-4FEF-BDE6-05A37776A812}" dt="2020-11-10T09:14:06.450" v="39" actId="700"/>
          <ac:spMkLst>
            <pc:docMk/>
            <pc:sldMk cId="1199352185" sldId="264"/>
            <ac:spMk id="5" creationId="{408C7348-A440-41EE-8218-A8D771F0BF17}"/>
          </ac:spMkLst>
        </pc:spChg>
        <pc:picChg chg="mod ord">
          <ac:chgData name="O'Shea, Connor (Business Intelligence and Readiness)" userId="8cb7b112-9d13-4e49-bb31-21d15db69ec1" providerId="ADAL" clId="{485F8EF5-6B73-4FEF-BDE6-05A37776A812}" dt="2020-11-10T09:14:26.554" v="45" actId="1076"/>
          <ac:picMkLst>
            <pc:docMk/>
            <pc:sldMk cId="1199352185" sldId="264"/>
            <ac:picMk id="14" creationId="{02DA66A9-F0BC-421D-9FE0-0A28122EA59D}"/>
          </ac:picMkLst>
        </pc:picChg>
      </pc:sldChg>
      <pc:sldChg chg="del">
        <pc:chgData name="O'Shea, Connor (Business Intelligence and Readiness)" userId="8cb7b112-9d13-4e49-bb31-21d15db69ec1" providerId="ADAL" clId="{485F8EF5-6B73-4FEF-BDE6-05A37776A812}" dt="2020-11-10T09:02:02.480" v="11" actId="47"/>
        <pc:sldMkLst>
          <pc:docMk/>
          <pc:sldMk cId="320781848" sldId="265"/>
        </pc:sldMkLst>
      </pc:sldChg>
      <pc:sldChg chg="modSp mod modClrScheme chgLayout">
        <pc:chgData name="O'Shea, Connor (Business Intelligence and Readiness)" userId="8cb7b112-9d13-4e49-bb31-21d15db69ec1" providerId="ADAL" clId="{485F8EF5-6B73-4FEF-BDE6-05A37776A812}" dt="2020-11-10T09:25:51.358" v="52" actId="1076"/>
        <pc:sldMkLst>
          <pc:docMk/>
          <pc:sldMk cId="3631307392" sldId="267"/>
        </pc:sldMkLst>
        <pc:spChg chg="mod ord">
          <ac:chgData name="O'Shea, Connor (Business Intelligence and Readiness)" userId="8cb7b112-9d13-4e49-bb31-21d15db69ec1" providerId="ADAL" clId="{485F8EF5-6B73-4FEF-BDE6-05A37776A812}" dt="2020-11-10T09:25:22.393" v="46" actId="700"/>
          <ac:spMkLst>
            <pc:docMk/>
            <pc:sldMk cId="3631307392" sldId="267"/>
            <ac:spMk id="10" creationId="{ACC05786-8145-434F-99BC-93362FBF6372}"/>
          </ac:spMkLst>
        </pc:spChg>
        <pc:picChg chg="mod ord">
          <ac:chgData name="O'Shea, Connor (Business Intelligence and Readiness)" userId="8cb7b112-9d13-4e49-bb31-21d15db69ec1" providerId="ADAL" clId="{485F8EF5-6B73-4FEF-BDE6-05A37776A812}" dt="2020-11-10T09:25:43.289" v="51" actId="1076"/>
          <ac:picMkLst>
            <pc:docMk/>
            <pc:sldMk cId="3631307392" sldId="267"/>
            <ac:picMk id="6" creationId="{6F72C44B-2DF1-4DFE-8846-9996A174BFF1}"/>
          </ac:picMkLst>
        </pc:picChg>
        <pc:picChg chg="mod ord">
          <ac:chgData name="O'Shea, Connor (Business Intelligence and Readiness)" userId="8cb7b112-9d13-4e49-bb31-21d15db69ec1" providerId="ADAL" clId="{485F8EF5-6B73-4FEF-BDE6-05A37776A812}" dt="2020-11-10T09:25:51.358" v="52" actId="1076"/>
          <ac:picMkLst>
            <pc:docMk/>
            <pc:sldMk cId="3631307392" sldId="267"/>
            <ac:picMk id="8" creationId="{C4F2542E-295E-4B09-BD4F-8B80B2D1706E}"/>
          </ac:picMkLst>
        </pc:picChg>
      </pc:sldChg>
      <pc:sldChg chg="del">
        <pc:chgData name="O'Shea, Connor (Business Intelligence and Readiness)" userId="8cb7b112-9d13-4e49-bb31-21d15db69ec1" providerId="ADAL" clId="{485F8EF5-6B73-4FEF-BDE6-05A37776A812}" dt="2020-11-10T09:41:24.684" v="199" actId="47"/>
        <pc:sldMkLst>
          <pc:docMk/>
          <pc:sldMk cId="1442198138" sldId="268"/>
        </pc:sldMkLst>
      </pc:sldChg>
      <pc:sldChg chg="addSp delSp modSp mod modClrScheme chgLayout">
        <pc:chgData name="O'Shea, Connor (Business Intelligence and Readiness)" userId="8cb7b112-9d13-4e49-bb31-21d15db69ec1" providerId="ADAL" clId="{485F8EF5-6B73-4FEF-BDE6-05A37776A812}" dt="2020-11-10T09:40:36.432" v="193" actId="14100"/>
        <pc:sldMkLst>
          <pc:docMk/>
          <pc:sldMk cId="0" sldId="269"/>
        </pc:sldMkLst>
        <pc:spChg chg="add del mod ord">
          <ac:chgData name="O'Shea, Connor (Business Intelligence and Readiness)" userId="8cb7b112-9d13-4e49-bb31-21d15db69ec1" providerId="ADAL" clId="{485F8EF5-6B73-4FEF-BDE6-05A37776A812}" dt="2020-11-10T09:40:13.987" v="174" actId="478"/>
          <ac:spMkLst>
            <pc:docMk/>
            <pc:sldMk cId="0" sldId="269"/>
            <ac:spMk id="3" creationId="{FA566172-A41B-4CA7-976C-9CE6F6271D57}"/>
          </ac:spMkLst>
        </pc:spChg>
        <pc:spChg chg="mod ord">
          <ac:chgData name="O'Shea, Connor (Business Intelligence and Readiness)" userId="8cb7b112-9d13-4e49-bb31-21d15db69ec1" providerId="ADAL" clId="{485F8EF5-6B73-4FEF-BDE6-05A37776A812}" dt="2020-11-10T09:40:36.432" v="193" actId="14100"/>
          <ac:spMkLst>
            <pc:docMk/>
            <pc:sldMk cId="0" sldId="269"/>
            <ac:spMk id="222" creationId="{00000000-0000-0000-0000-000000000000}"/>
          </ac:spMkLst>
        </pc:spChg>
        <pc:spChg chg="mod">
          <ac:chgData name="O'Shea, Connor (Business Intelligence and Readiness)" userId="8cb7b112-9d13-4e49-bb31-21d15db69ec1" providerId="ADAL" clId="{485F8EF5-6B73-4FEF-BDE6-05A37776A812}" dt="2020-11-10T09:40:32.141" v="192" actId="1036"/>
          <ac:spMkLst>
            <pc:docMk/>
            <pc:sldMk cId="0" sldId="269"/>
            <ac:spMk id="225" creationId="{00000000-0000-0000-0000-000000000000}"/>
          </ac:spMkLst>
        </pc:spChg>
        <pc:spChg chg="mod">
          <ac:chgData name="O'Shea, Connor (Business Intelligence and Readiness)" userId="8cb7b112-9d13-4e49-bb31-21d15db69ec1" providerId="ADAL" clId="{485F8EF5-6B73-4FEF-BDE6-05A37776A812}" dt="2020-11-10T09:40:32.141" v="192" actId="1036"/>
          <ac:spMkLst>
            <pc:docMk/>
            <pc:sldMk cId="0" sldId="269"/>
            <ac:spMk id="226" creationId="{00000000-0000-0000-0000-000000000000}"/>
          </ac:spMkLst>
        </pc:spChg>
        <pc:spChg chg="mod">
          <ac:chgData name="O'Shea, Connor (Business Intelligence and Readiness)" userId="8cb7b112-9d13-4e49-bb31-21d15db69ec1" providerId="ADAL" clId="{485F8EF5-6B73-4FEF-BDE6-05A37776A812}" dt="2020-11-10T09:40:32.141" v="192" actId="1036"/>
          <ac:spMkLst>
            <pc:docMk/>
            <pc:sldMk cId="0" sldId="269"/>
            <ac:spMk id="227" creationId="{00000000-0000-0000-0000-000000000000}"/>
          </ac:spMkLst>
        </pc:spChg>
        <pc:spChg chg="mod">
          <ac:chgData name="O'Shea, Connor (Business Intelligence and Readiness)" userId="8cb7b112-9d13-4e49-bb31-21d15db69ec1" providerId="ADAL" clId="{485F8EF5-6B73-4FEF-BDE6-05A37776A812}" dt="2020-11-10T09:40:32.141" v="192" actId="1036"/>
          <ac:spMkLst>
            <pc:docMk/>
            <pc:sldMk cId="0" sldId="269"/>
            <ac:spMk id="231" creationId="{00000000-0000-0000-0000-000000000000}"/>
          </ac:spMkLst>
        </pc:spChg>
        <pc:picChg chg="mod">
          <ac:chgData name="O'Shea, Connor (Business Intelligence and Readiness)" userId="8cb7b112-9d13-4e49-bb31-21d15db69ec1" providerId="ADAL" clId="{485F8EF5-6B73-4FEF-BDE6-05A37776A812}" dt="2020-11-10T09:40:32.141" v="192" actId="1036"/>
          <ac:picMkLst>
            <pc:docMk/>
            <pc:sldMk cId="0" sldId="269"/>
            <ac:picMk id="232" creationId="{00000000-0000-0000-0000-000000000000}"/>
          </ac:picMkLst>
        </pc:picChg>
        <pc:picChg chg="mod">
          <ac:chgData name="O'Shea, Connor (Business Intelligence and Readiness)" userId="8cb7b112-9d13-4e49-bb31-21d15db69ec1" providerId="ADAL" clId="{485F8EF5-6B73-4FEF-BDE6-05A37776A812}" dt="2020-11-10T09:40:32.141" v="192" actId="1036"/>
          <ac:picMkLst>
            <pc:docMk/>
            <pc:sldMk cId="0" sldId="269"/>
            <ac:picMk id="233" creationId="{00000000-0000-0000-0000-000000000000}"/>
          </ac:picMkLst>
        </pc:picChg>
        <pc:picChg chg="mod">
          <ac:chgData name="O'Shea, Connor (Business Intelligence and Readiness)" userId="8cb7b112-9d13-4e49-bb31-21d15db69ec1" providerId="ADAL" clId="{485F8EF5-6B73-4FEF-BDE6-05A37776A812}" dt="2020-11-10T09:40:32.141" v="192" actId="1036"/>
          <ac:picMkLst>
            <pc:docMk/>
            <pc:sldMk cId="0" sldId="269"/>
            <ac:picMk id="234" creationId="{00000000-0000-0000-0000-000000000000}"/>
          </ac:picMkLst>
        </pc:picChg>
        <pc:cxnChg chg="mod">
          <ac:chgData name="O'Shea, Connor (Business Intelligence and Readiness)" userId="8cb7b112-9d13-4e49-bb31-21d15db69ec1" providerId="ADAL" clId="{485F8EF5-6B73-4FEF-BDE6-05A37776A812}" dt="2020-11-10T09:40:32.141" v="192" actId="1036"/>
          <ac:cxnSpMkLst>
            <pc:docMk/>
            <pc:sldMk cId="0" sldId="269"/>
            <ac:cxnSpMk id="228" creationId="{00000000-0000-0000-0000-000000000000}"/>
          </ac:cxnSpMkLst>
        </pc:cxnChg>
        <pc:cxnChg chg="mod">
          <ac:chgData name="O'Shea, Connor (Business Intelligence and Readiness)" userId="8cb7b112-9d13-4e49-bb31-21d15db69ec1" providerId="ADAL" clId="{485F8EF5-6B73-4FEF-BDE6-05A37776A812}" dt="2020-11-10T09:40:32.141" v="192" actId="1036"/>
          <ac:cxnSpMkLst>
            <pc:docMk/>
            <pc:sldMk cId="0" sldId="269"/>
            <ac:cxnSpMk id="229" creationId="{00000000-0000-0000-0000-000000000000}"/>
          </ac:cxnSpMkLst>
        </pc:cxnChg>
        <pc:cxnChg chg="mod">
          <ac:chgData name="O'Shea, Connor (Business Intelligence and Readiness)" userId="8cb7b112-9d13-4e49-bb31-21d15db69ec1" providerId="ADAL" clId="{485F8EF5-6B73-4FEF-BDE6-05A37776A812}" dt="2020-11-10T09:40:32.141" v="192" actId="1036"/>
          <ac:cxnSpMkLst>
            <pc:docMk/>
            <pc:sldMk cId="0" sldId="269"/>
            <ac:cxnSpMk id="230" creationId="{00000000-0000-0000-0000-000000000000}"/>
          </ac:cxnSpMkLst>
        </pc:cxnChg>
      </pc:sldChg>
      <pc:sldChg chg="modSp mod modClrScheme chgLayout">
        <pc:chgData name="O'Shea, Connor (Business Intelligence and Readiness)" userId="8cb7b112-9d13-4e49-bb31-21d15db69ec1" providerId="ADAL" clId="{485F8EF5-6B73-4FEF-BDE6-05A37776A812}" dt="2020-11-10T09:13:54.947" v="38" actId="1076"/>
        <pc:sldMkLst>
          <pc:docMk/>
          <pc:sldMk cId="2871461162" sldId="270"/>
        </pc:sldMkLst>
        <pc:spChg chg="mod ord">
          <ac:chgData name="O'Shea, Connor (Business Intelligence and Readiness)" userId="8cb7b112-9d13-4e49-bb31-21d15db69ec1" providerId="ADAL" clId="{485F8EF5-6B73-4FEF-BDE6-05A37776A812}" dt="2020-11-10T09:13:54.947" v="38" actId="1076"/>
          <ac:spMkLst>
            <pc:docMk/>
            <pc:sldMk cId="2871461162" sldId="270"/>
            <ac:spMk id="3" creationId="{B832EDE3-A015-4170-A47F-49E03AB04C87}"/>
          </ac:spMkLst>
        </pc:spChg>
        <pc:spChg chg="mod ord">
          <ac:chgData name="O'Shea, Connor (Business Intelligence and Readiness)" userId="8cb7b112-9d13-4e49-bb31-21d15db69ec1" providerId="ADAL" clId="{485F8EF5-6B73-4FEF-BDE6-05A37776A812}" dt="2020-11-10T09:13:46.745" v="36" actId="700"/>
          <ac:spMkLst>
            <pc:docMk/>
            <pc:sldMk cId="2871461162" sldId="270"/>
            <ac:spMk id="5" creationId="{ABB37833-B51E-46D4-AC36-800E4BA8C160}"/>
          </ac:spMkLst>
        </pc:spChg>
      </pc:sldChg>
      <pc:sldChg chg="modSp mod modClrScheme chgLayout">
        <pc:chgData name="O'Shea, Connor (Business Intelligence and Readiness)" userId="8cb7b112-9d13-4e49-bb31-21d15db69ec1" providerId="ADAL" clId="{485F8EF5-6B73-4FEF-BDE6-05A37776A812}" dt="2020-11-10T09:27:10.160" v="54" actId="14100"/>
        <pc:sldMkLst>
          <pc:docMk/>
          <pc:sldMk cId="2643612836" sldId="271"/>
        </pc:sldMkLst>
        <pc:spChg chg="mod ord">
          <ac:chgData name="O'Shea, Connor (Business Intelligence and Readiness)" userId="8cb7b112-9d13-4e49-bb31-21d15db69ec1" providerId="ADAL" clId="{485F8EF5-6B73-4FEF-BDE6-05A37776A812}" dt="2020-11-10T09:27:05.148" v="53" actId="700"/>
          <ac:spMkLst>
            <pc:docMk/>
            <pc:sldMk cId="2643612836" sldId="271"/>
            <ac:spMk id="25" creationId="{CE9289EF-B7FF-44D2-9712-3733DB7A7FB8}"/>
          </ac:spMkLst>
        </pc:spChg>
        <pc:spChg chg="mod ord">
          <ac:chgData name="O'Shea, Connor (Business Intelligence and Readiness)" userId="8cb7b112-9d13-4e49-bb31-21d15db69ec1" providerId="ADAL" clId="{485F8EF5-6B73-4FEF-BDE6-05A37776A812}" dt="2020-11-10T09:27:10.160" v="54" actId="14100"/>
          <ac:spMkLst>
            <pc:docMk/>
            <pc:sldMk cId="2643612836" sldId="271"/>
            <ac:spMk id="47" creationId="{3C828CB6-120A-4C37-AA3A-BD6654A23BF9}"/>
          </ac:spMkLst>
        </pc:spChg>
      </pc:sldChg>
      <pc:sldChg chg="addSp delSp modSp mod modClrScheme chgLayout">
        <pc:chgData name="O'Shea, Connor (Business Intelligence and Readiness)" userId="8cb7b112-9d13-4e49-bb31-21d15db69ec1" providerId="ADAL" clId="{485F8EF5-6B73-4FEF-BDE6-05A37776A812}" dt="2020-11-10T09:31:40.101" v="98" actId="179"/>
        <pc:sldMkLst>
          <pc:docMk/>
          <pc:sldMk cId="4076317902" sldId="284"/>
        </pc:sldMkLst>
        <pc:spChg chg="add del mod ord">
          <ac:chgData name="O'Shea, Connor (Business Intelligence and Readiness)" userId="8cb7b112-9d13-4e49-bb31-21d15db69ec1" providerId="ADAL" clId="{485F8EF5-6B73-4FEF-BDE6-05A37776A812}" dt="2020-11-10T09:31:25.809" v="96" actId="478"/>
          <ac:spMkLst>
            <pc:docMk/>
            <pc:sldMk cId="4076317902" sldId="284"/>
            <ac:spMk id="2" creationId="{A77648CC-2E58-4AA0-B9E8-6DF15427DF68}"/>
          </ac:spMkLst>
        </pc:spChg>
        <pc:spChg chg="mod ord">
          <ac:chgData name="O'Shea, Connor (Business Intelligence and Readiness)" userId="8cb7b112-9d13-4e49-bb31-21d15db69ec1" providerId="ADAL" clId="{485F8EF5-6B73-4FEF-BDE6-05A37776A812}" dt="2020-11-10T09:31:40.101" v="98" actId="179"/>
          <ac:spMkLst>
            <pc:docMk/>
            <pc:sldMk cId="4076317902" sldId="284"/>
            <ac:spMk id="3" creationId="{B832EDE3-A015-4170-A47F-49E03AB04C87}"/>
          </ac:spMkLst>
        </pc:spChg>
      </pc:sldChg>
      <pc:sldChg chg="addSp delSp modSp mod modClrScheme chgLayout">
        <pc:chgData name="O'Shea, Connor (Business Intelligence and Readiness)" userId="8cb7b112-9d13-4e49-bb31-21d15db69ec1" providerId="ADAL" clId="{485F8EF5-6B73-4FEF-BDE6-05A37776A812}" dt="2020-11-10T09:39:21.267" v="168" actId="14100"/>
        <pc:sldMkLst>
          <pc:docMk/>
          <pc:sldMk cId="109044625" sldId="1656"/>
        </pc:sldMkLst>
        <pc:spChg chg="add del mod ord">
          <ac:chgData name="O'Shea, Connor (Business Intelligence and Readiness)" userId="8cb7b112-9d13-4e49-bb31-21d15db69ec1" providerId="ADAL" clId="{485F8EF5-6B73-4FEF-BDE6-05A37776A812}" dt="2020-11-10T09:39:08.765" v="166" actId="478"/>
          <ac:spMkLst>
            <pc:docMk/>
            <pc:sldMk cId="109044625" sldId="1656"/>
            <ac:spMk id="2" creationId="{F38358D5-9D3D-4E97-864F-D9FC0A0D37EE}"/>
          </ac:spMkLst>
        </pc:spChg>
        <pc:spChg chg="mod ord">
          <ac:chgData name="O'Shea, Connor (Business Intelligence and Readiness)" userId="8cb7b112-9d13-4e49-bb31-21d15db69ec1" providerId="ADAL" clId="{485F8EF5-6B73-4FEF-BDE6-05A37776A812}" dt="2020-11-10T09:39:21.267" v="168" actId="14100"/>
          <ac:spMkLst>
            <pc:docMk/>
            <pc:sldMk cId="109044625" sldId="1656"/>
            <ac:spMk id="3" creationId="{B832EDE3-A015-4170-A47F-49E03AB04C87}"/>
          </ac:spMkLst>
        </pc:spChg>
      </pc:sldChg>
      <pc:sldChg chg="addSp delSp modSp mod modClrScheme chgLayout">
        <pc:chgData name="O'Shea, Connor (Business Intelligence and Readiness)" userId="8cb7b112-9d13-4e49-bb31-21d15db69ec1" providerId="ADAL" clId="{485F8EF5-6B73-4FEF-BDE6-05A37776A812}" dt="2020-11-10T09:31:57.922" v="103" actId="478"/>
        <pc:sldMkLst>
          <pc:docMk/>
          <pc:sldMk cId="3052545386" sldId="1667"/>
        </pc:sldMkLst>
        <pc:spChg chg="add del mod ord">
          <ac:chgData name="O'Shea, Connor (Business Intelligence and Readiness)" userId="8cb7b112-9d13-4e49-bb31-21d15db69ec1" providerId="ADAL" clId="{485F8EF5-6B73-4FEF-BDE6-05A37776A812}" dt="2020-11-10T09:31:57.922" v="103" actId="478"/>
          <ac:spMkLst>
            <pc:docMk/>
            <pc:sldMk cId="3052545386" sldId="1667"/>
            <ac:spMk id="2" creationId="{9B38145E-54FE-47BB-AB35-1D395A12F336}"/>
          </ac:spMkLst>
        </pc:spChg>
        <pc:spChg chg="mod ord">
          <ac:chgData name="O'Shea, Connor (Business Intelligence and Readiness)" userId="8cb7b112-9d13-4e49-bb31-21d15db69ec1" providerId="ADAL" clId="{485F8EF5-6B73-4FEF-BDE6-05A37776A812}" dt="2020-11-10T09:31:52.850" v="102" actId="27636"/>
          <ac:spMkLst>
            <pc:docMk/>
            <pc:sldMk cId="3052545386" sldId="1667"/>
            <ac:spMk id="18" creationId="{92074518-8251-4F68-81D6-C2DC27F1E8FE}"/>
          </ac:spMkLst>
        </pc:spChg>
      </pc:sldChg>
      <pc:sldChg chg="addSp delSp modSp mod modClrScheme chgLayout">
        <pc:chgData name="O'Shea, Connor (Business Intelligence and Readiness)" userId="8cb7b112-9d13-4e49-bb31-21d15db69ec1" providerId="ADAL" clId="{485F8EF5-6B73-4FEF-BDE6-05A37776A812}" dt="2020-11-10T09:38:53.909" v="164" actId="14100"/>
        <pc:sldMkLst>
          <pc:docMk/>
          <pc:sldMk cId="3244093472" sldId="1683"/>
        </pc:sldMkLst>
        <pc:spChg chg="mod ord">
          <ac:chgData name="O'Shea, Connor (Business Intelligence and Readiness)" userId="8cb7b112-9d13-4e49-bb31-21d15db69ec1" providerId="ADAL" clId="{485F8EF5-6B73-4FEF-BDE6-05A37776A812}" dt="2020-11-10T09:38:53.909" v="164" actId="14100"/>
          <ac:spMkLst>
            <pc:docMk/>
            <pc:sldMk cId="3244093472" sldId="1683"/>
            <ac:spMk id="3" creationId="{B832EDE3-A015-4170-A47F-49E03AB04C87}"/>
          </ac:spMkLst>
        </pc:spChg>
        <pc:spChg chg="add del mod ord">
          <ac:chgData name="O'Shea, Connor (Business Intelligence and Readiness)" userId="8cb7b112-9d13-4e49-bb31-21d15db69ec1" providerId="ADAL" clId="{485F8EF5-6B73-4FEF-BDE6-05A37776A812}" dt="2020-11-10T09:38:27.107" v="160" actId="478"/>
          <ac:spMkLst>
            <pc:docMk/>
            <pc:sldMk cId="3244093472" sldId="1683"/>
            <ac:spMk id="4" creationId="{68B8A466-1621-461D-ACD5-A499DB464BA3}"/>
          </ac:spMkLst>
        </pc:spChg>
        <pc:spChg chg="mod">
          <ac:chgData name="O'Shea, Connor (Business Intelligence and Readiness)" userId="8cb7b112-9d13-4e49-bb31-21d15db69ec1" providerId="ADAL" clId="{485F8EF5-6B73-4FEF-BDE6-05A37776A812}" dt="2020-11-10T09:38:16.688" v="158" actId="1035"/>
          <ac:spMkLst>
            <pc:docMk/>
            <pc:sldMk cId="3244093472" sldId="1683"/>
            <ac:spMk id="13" creationId="{5E4FEDAB-37BD-4BCA-99AF-5FE77E3F11F0}"/>
          </ac:spMkLst>
        </pc:spChg>
        <pc:spChg chg="mod">
          <ac:chgData name="O'Shea, Connor (Business Intelligence and Readiness)" userId="8cb7b112-9d13-4e49-bb31-21d15db69ec1" providerId="ADAL" clId="{485F8EF5-6B73-4FEF-BDE6-05A37776A812}" dt="2020-11-10T09:38:16.688" v="158" actId="1035"/>
          <ac:spMkLst>
            <pc:docMk/>
            <pc:sldMk cId="3244093472" sldId="1683"/>
            <ac:spMk id="15" creationId="{F064AA59-1847-460A-89FC-C0E7DA83083C}"/>
          </ac:spMkLst>
        </pc:spChg>
        <pc:spChg chg="mod">
          <ac:chgData name="O'Shea, Connor (Business Intelligence and Readiness)" userId="8cb7b112-9d13-4e49-bb31-21d15db69ec1" providerId="ADAL" clId="{485F8EF5-6B73-4FEF-BDE6-05A37776A812}" dt="2020-11-10T09:38:16.688" v="158" actId="1035"/>
          <ac:spMkLst>
            <pc:docMk/>
            <pc:sldMk cId="3244093472" sldId="1683"/>
            <ac:spMk id="17" creationId="{D430C7FF-984E-4F5B-AF9C-29E64D311276}"/>
          </ac:spMkLst>
        </pc:spChg>
        <pc:spChg chg="mod">
          <ac:chgData name="O'Shea, Connor (Business Intelligence and Readiness)" userId="8cb7b112-9d13-4e49-bb31-21d15db69ec1" providerId="ADAL" clId="{485F8EF5-6B73-4FEF-BDE6-05A37776A812}" dt="2020-11-10T09:38:16.688" v="158" actId="1035"/>
          <ac:spMkLst>
            <pc:docMk/>
            <pc:sldMk cId="3244093472" sldId="1683"/>
            <ac:spMk id="20" creationId="{37622E7D-AF2C-49C7-B447-DA2CA9139247}"/>
          </ac:spMkLst>
        </pc:spChg>
        <pc:spChg chg="mod">
          <ac:chgData name="O'Shea, Connor (Business Intelligence and Readiness)" userId="8cb7b112-9d13-4e49-bb31-21d15db69ec1" providerId="ADAL" clId="{485F8EF5-6B73-4FEF-BDE6-05A37776A812}" dt="2020-11-10T09:38:43.360" v="163" actId="14100"/>
          <ac:spMkLst>
            <pc:docMk/>
            <pc:sldMk cId="3244093472" sldId="1683"/>
            <ac:spMk id="22" creationId="{8DB5C694-093A-4207-B518-EA6C17E4C613}"/>
          </ac:spMkLst>
        </pc:spChg>
        <pc:picChg chg="mod">
          <ac:chgData name="O'Shea, Connor (Business Intelligence and Readiness)" userId="8cb7b112-9d13-4e49-bb31-21d15db69ec1" providerId="ADAL" clId="{485F8EF5-6B73-4FEF-BDE6-05A37776A812}" dt="2020-11-10T09:38:16.688" v="158" actId="1035"/>
          <ac:picMkLst>
            <pc:docMk/>
            <pc:sldMk cId="3244093472" sldId="1683"/>
            <ac:picMk id="6" creationId="{F5EDBBD8-A233-4D70-BB35-C55E3B5C4C41}"/>
          </ac:picMkLst>
        </pc:picChg>
        <pc:picChg chg="mod">
          <ac:chgData name="O'Shea, Connor (Business Intelligence and Readiness)" userId="8cb7b112-9d13-4e49-bb31-21d15db69ec1" providerId="ADAL" clId="{485F8EF5-6B73-4FEF-BDE6-05A37776A812}" dt="2020-11-10T09:38:16.688" v="158" actId="1035"/>
          <ac:picMkLst>
            <pc:docMk/>
            <pc:sldMk cId="3244093472" sldId="1683"/>
            <ac:picMk id="8" creationId="{EE414455-0BBC-4F99-934C-A93306256234}"/>
          </ac:picMkLst>
        </pc:picChg>
        <pc:picChg chg="mod">
          <ac:chgData name="O'Shea, Connor (Business Intelligence and Readiness)" userId="8cb7b112-9d13-4e49-bb31-21d15db69ec1" providerId="ADAL" clId="{485F8EF5-6B73-4FEF-BDE6-05A37776A812}" dt="2020-11-10T09:38:16.688" v="158" actId="1035"/>
          <ac:picMkLst>
            <pc:docMk/>
            <pc:sldMk cId="3244093472" sldId="1683"/>
            <ac:picMk id="19" creationId="{CD5BD2D3-AE6A-4D66-807C-7C819009BD9C}"/>
          </ac:picMkLst>
        </pc:picChg>
        <pc:picChg chg="mod">
          <ac:chgData name="O'Shea, Connor (Business Intelligence and Readiness)" userId="8cb7b112-9d13-4e49-bb31-21d15db69ec1" providerId="ADAL" clId="{485F8EF5-6B73-4FEF-BDE6-05A37776A812}" dt="2020-11-10T09:38:16.688" v="158" actId="1035"/>
          <ac:picMkLst>
            <pc:docMk/>
            <pc:sldMk cId="3244093472" sldId="1683"/>
            <ac:picMk id="21" creationId="{8BE5CC9D-B265-4B34-AD74-146C32D77634}"/>
          </ac:picMkLst>
        </pc:picChg>
        <pc:cxnChg chg="mod">
          <ac:chgData name="O'Shea, Connor (Business Intelligence and Readiness)" userId="8cb7b112-9d13-4e49-bb31-21d15db69ec1" providerId="ADAL" clId="{485F8EF5-6B73-4FEF-BDE6-05A37776A812}" dt="2020-11-10T09:38:16.688" v="158" actId="1035"/>
          <ac:cxnSpMkLst>
            <pc:docMk/>
            <pc:sldMk cId="3244093472" sldId="1683"/>
            <ac:cxnSpMk id="5" creationId="{DFA73690-B664-419F-A617-F52AD17A782E}"/>
          </ac:cxnSpMkLst>
        </pc:cxnChg>
        <pc:cxnChg chg="mod">
          <ac:chgData name="O'Shea, Connor (Business Intelligence and Readiness)" userId="8cb7b112-9d13-4e49-bb31-21d15db69ec1" providerId="ADAL" clId="{485F8EF5-6B73-4FEF-BDE6-05A37776A812}" dt="2020-11-10T09:38:16.688" v="158" actId="1035"/>
          <ac:cxnSpMkLst>
            <pc:docMk/>
            <pc:sldMk cId="3244093472" sldId="1683"/>
            <ac:cxnSpMk id="16" creationId="{7A14BCBD-5AA1-4978-987D-61C4218420EE}"/>
          </ac:cxnSpMkLst>
        </pc:cxnChg>
        <pc:cxnChg chg="mod">
          <ac:chgData name="O'Shea, Connor (Business Intelligence and Readiness)" userId="8cb7b112-9d13-4e49-bb31-21d15db69ec1" providerId="ADAL" clId="{485F8EF5-6B73-4FEF-BDE6-05A37776A812}" dt="2020-11-10T09:38:16.688" v="158" actId="1035"/>
          <ac:cxnSpMkLst>
            <pc:docMk/>
            <pc:sldMk cId="3244093472" sldId="1683"/>
            <ac:cxnSpMk id="18" creationId="{5F8E6137-1658-4845-B016-F00FCB60AD9E}"/>
          </ac:cxnSpMkLst>
        </pc:cxnChg>
        <pc:cxnChg chg="mod">
          <ac:chgData name="O'Shea, Connor (Business Intelligence and Readiness)" userId="8cb7b112-9d13-4e49-bb31-21d15db69ec1" providerId="ADAL" clId="{485F8EF5-6B73-4FEF-BDE6-05A37776A812}" dt="2020-11-10T09:38:16.688" v="158" actId="1035"/>
          <ac:cxnSpMkLst>
            <pc:docMk/>
            <pc:sldMk cId="3244093472" sldId="1683"/>
            <ac:cxnSpMk id="23" creationId="{09FAB248-025E-4376-8C2B-1ADA0B7EC5EF}"/>
          </ac:cxnSpMkLst>
        </pc:cxnChg>
      </pc:sldChg>
      <pc:sldChg chg="addSp delSp modSp mod modClrScheme chgLayout">
        <pc:chgData name="O'Shea, Connor (Business Intelligence and Readiness)" userId="8cb7b112-9d13-4e49-bb31-21d15db69ec1" providerId="ADAL" clId="{485F8EF5-6B73-4FEF-BDE6-05A37776A812}" dt="2020-11-10T09:28:11.052" v="86" actId="1076"/>
        <pc:sldMkLst>
          <pc:docMk/>
          <pc:sldMk cId="0" sldId="1696"/>
        </pc:sldMkLst>
        <pc:spChg chg="add del mod ord">
          <ac:chgData name="O'Shea, Connor (Business Intelligence and Readiness)" userId="8cb7b112-9d13-4e49-bb31-21d15db69ec1" providerId="ADAL" clId="{485F8EF5-6B73-4FEF-BDE6-05A37776A812}" dt="2020-11-10T09:27:34.360" v="59" actId="478"/>
          <ac:spMkLst>
            <pc:docMk/>
            <pc:sldMk cId="0" sldId="1696"/>
            <ac:spMk id="2" creationId="{077F53C6-F098-4075-9EBE-5CEB164454FD}"/>
          </ac:spMkLst>
        </pc:spChg>
        <pc:spChg chg="mod ord">
          <ac:chgData name="O'Shea, Connor (Business Intelligence and Readiness)" userId="8cb7b112-9d13-4e49-bb31-21d15db69ec1" providerId="ADAL" clId="{485F8EF5-6B73-4FEF-BDE6-05A37776A812}" dt="2020-11-10T09:27:37.813" v="60" actId="14100"/>
          <ac:spMkLst>
            <pc:docMk/>
            <pc:sldMk cId="0" sldId="1696"/>
            <ac:spMk id="18" creationId="{F6C789D8-87D3-471F-A7B1-F896BE960C66}"/>
          </ac:spMkLst>
        </pc:spChg>
        <pc:spChg chg="mod">
          <ac:chgData name="O'Shea, Connor (Business Intelligence and Readiness)" userId="8cb7b112-9d13-4e49-bb31-21d15db69ec1" providerId="ADAL" clId="{485F8EF5-6B73-4FEF-BDE6-05A37776A812}" dt="2020-11-10T09:27:54.032" v="85" actId="1036"/>
          <ac:spMkLst>
            <pc:docMk/>
            <pc:sldMk cId="0" sldId="1696"/>
            <ac:spMk id="94" creationId="{00000000-0000-0000-0000-000000000000}"/>
          </ac:spMkLst>
        </pc:spChg>
        <pc:spChg chg="mod">
          <ac:chgData name="O'Shea, Connor (Business Intelligence and Readiness)" userId="8cb7b112-9d13-4e49-bb31-21d15db69ec1" providerId="ADAL" clId="{485F8EF5-6B73-4FEF-BDE6-05A37776A812}" dt="2020-11-10T09:27:54.032" v="85" actId="1036"/>
          <ac:spMkLst>
            <pc:docMk/>
            <pc:sldMk cId="0" sldId="1696"/>
            <ac:spMk id="95" creationId="{00000000-0000-0000-0000-000000000000}"/>
          </ac:spMkLst>
        </pc:spChg>
        <pc:spChg chg="mod">
          <ac:chgData name="O'Shea, Connor (Business Intelligence and Readiness)" userId="8cb7b112-9d13-4e49-bb31-21d15db69ec1" providerId="ADAL" clId="{485F8EF5-6B73-4FEF-BDE6-05A37776A812}" dt="2020-11-10T09:27:54.032" v="85" actId="1036"/>
          <ac:spMkLst>
            <pc:docMk/>
            <pc:sldMk cId="0" sldId="1696"/>
            <ac:spMk id="96" creationId="{00000000-0000-0000-0000-000000000000}"/>
          </ac:spMkLst>
        </pc:spChg>
        <pc:spChg chg="mod">
          <ac:chgData name="O'Shea, Connor (Business Intelligence and Readiness)" userId="8cb7b112-9d13-4e49-bb31-21d15db69ec1" providerId="ADAL" clId="{485F8EF5-6B73-4FEF-BDE6-05A37776A812}" dt="2020-11-10T09:27:54.032" v="85" actId="1036"/>
          <ac:spMkLst>
            <pc:docMk/>
            <pc:sldMk cId="0" sldId="1696"/>
            <ac:spMk id="97" creationId="{00000000-0000-0000-0000-000000000000}"/>
          </ac:spMkLst>
        </pc:spChg>
        <pc:spChg chg="mod">
          <ac:chgData name="O'Shea, Connor (Business Intelligence and Readiness)" userId="8cb7b112-9d13-4e49-bb31-21d15db69ec1" providerId="ADAL" clId="{485F8EF5-6B73-4FEF-BDE6-05A37776A812}" dt="2020-11-10T09:27:54.032" v="85" actId="1036"/>
          <ac:spMkLst>
            <pc:docMk/>
            <pc:sldMk cId="0" sldId="1696"/>
            <ac:spMk id="98" creationId="{00000000-0000-0000-0000-000000000000}"/>
          </ac:spMkLst>
        </pc:spChg>
        <pc:spChg chg="mod">
          <ac:chgData name="O'Shea, Connor (Business Intelligence and Readiness)" userId="8cb7b112-9d13-4e49-bb31-21d15db69ec1" providerId="ADAL" clId="{485F8EF5-6B73-4FEF-BDE6-05A37776A812}" dt="2020-11-10T09:27:54.032" v="85" actId="1036"/>
          <ac:spMkLst>
            <pc:docMk/>
            <pc:sldMk cId="0" sldId="1696"/>
            <ac:spMk id="99" creationId="{00000000-0000-0000-0000-000000000000}"/>
          </ac:spMkLst>
        </pc:spChg>
        <pc:spChg chg="add del mod">
          <ac:chgData name="O'Shea, Connor (Business Intelligence and Readiness)" userId="8cb7b112-9d13-4e49-bb31-21d15db69ec1" providerId="ADAL" clId="{485F8EF5-6B73-4FEF-BDE6-05A37776A812}" dt="2020-11-10T09:28:11.052" v="86" actId="1076"/>
          <ac:spMkLst>
            <pc:docMk/>
            <pc:sldMk cId="0" sldId="1696"/>
            <ac:spMk id="100" creationId="{00000000-0000-0000-0000-000000000000}"/>
          </ac:spMkLst>
        </pc:spChg>
        <pc:cxnChg chg="mod">
          <ac:chgData name="O'Shea, Connor (Business Intelligence and Readiness)" userId="8cb7b112-9d13-4e49-bb31-21d15db69ec1" providerId="ADAL" clId="{485F8EF5-6B73-4FEF-BDE6-05A37776A812}" dt="2020-11-10T09:27:54.032" v="85" actId="1036"/>
          <ac:cxnSpMkLst>
            <pc:docMk/>
            <pc:sldMk cId="0" sldId="1696"/>
            <ac:cxnSpMk id="101" creationId="{00000000-0000-0000-0000-000000000000}"/>
          </ac:cxnSpMkLst>
        </pc:cxnChg>
        <pc:cxnChg chg="mod">
          <ac:chgData name="O'Shea, Connor (Business Intelligence and Readiness)" userId="8cb7b112-9d13-4e49-bb31-21d15db69ec1" providerId="ADAL" clId="{485F8EF5-6B73-4FEF-BDE6-05A37776A812}" dt="2020-11-10T09:27:54.032" v="85" actId="1036"/>
          <ac:cxnSpMkLst>
            <pc:docMk/>
            <pc:sldMk cId="0" sldId="1696"/>
            <ac:cxnSpMk id="102" creationId="{00000000-0000-0000-0000-000000000000}"/>
          </ac:cxnSpMkLst>
        </pc:cxnChg>
        <pc:cxnChg chg="mod">
          <ac:chgData name="O'Shea, Connor (Business Intelligence and Readiness)" userId="8cb7b112-9d13-4e49-bb31-21d15db69ec1" providerId="ADAL" clId="{485F8EF5-6B73-4FEF-BDE6-05A37776A812}" dt="2020-11-10T09:27:54.032" v="85" actId="1036"/>
          <ac:cxnSpMkLst>
            <pc:docMk/>
            <pc:sldMk cId="0" sldId="1696"/>
            <ac:cxnSpMk id="103" creationId="{00000000-0000-0000-0000-000000000000}"/>
          </ac:cxnSpMkLst>
        </pc:cxnChg>
      </pc:sldChg>
      <pc:sldChg chg="modSp mod modClrScheme chgLayout">
        <pc:chgData name="O'Shea, Connor (Business Intelligence and Readiness)" userId="8cb7b112-9d13-4e49-bb31-21d15db69ec1" providerId="ADAL" clId="{485F8EF5-6B73-4FEF-BDE6-05A37776A812}" dt="2020-11-10T09:28:27.156" v="90" actId="1076"/>
        <pc:sldMkLst>
          <pc:docMk/>
          <pc:sldMk cId="0" sldId="1697"/>
        </pc:sldMkLst>
        <pc:spChg chg="mod ord">
          <ac:chgData name="O'Shea, Connor (Business Intelligence and Readiness)" userId="8cb7b112-9d13-4e49-bb31-21d15db69ec1" providerId="ADAL" clId="{485F8EF5-6B73-4FEF-BDE6-05A37776A812}" dt="2020-11-10T09:28:22.674" v="89" actId="14100"/>
          <ac:spMkLst>
            <pc:docMk/>
            <pc:sldMk cId="0" sldId="1697"/>
            <ac:spMk id="9" creationId="{86BD11A9-92FA-48E5-946B-921056380EFA}"/>
          </ac:spMkLst>
        </pc:spChg>
        <pc:spChg chg="mod ord">
          <ac:chgData name="O'Shea, Connor (Business Intelligence and Readiness)" userId="8cb7b112-9d13-4e49-bb31-21d15db69ec1" providerId="ADAL" clId="{485F8EF5-6B73-4FEF-BDE6-05A37776A812}" dt="2020-11-10T09:28:27.156" v="90" actId="1076"/>
          <ac:spMkLst>
            <pc:docMk/>
            <pc:sldMk cId="0" sldId="1697"/>
            <ac:spMk id="109" creationId="{00000000-0000-0000-0000-000000000000}"/>
          </ac:spMkLst>
        </pc:spChg>
      </pc:sldChg>
      <pc:sldChg chg="addSp delSp modSp mod modClrScheme chgLayout">
        <pc:chgData name="O'Shea, Connor (Business Intelligence and Readiness)" userId="8cb7b112-9d13-4e49-bb31-21d15db69ec1" providerId="ADAL" clId="{485F8EF5-6B73-4FEF-BDE6-05A37776A812}" dt="2020-11-10T09:32:16.924" v="106" actId="478"/>
        <pc:sldMkLst>
          <pc:docMk/>
          <pc:sldMk cId="1462980981" sldId="1698"/>
        </pc:sldMkLst>
        <pc:spChg chg="add del mod ord">
          <ac:chgData name="O'Shea, Connor (Business Intelligence and Readiness)" userId="8cb7b112-9d13-4e49-bb31-21d15db69ec1" providerId="ADAL" clId="{485F8EF5-6B73-4FEF-BDE6-05A37776A812}" dt="2020-11-10T09:32:16.924" v="106" actId="478"/>
          <ac:spMkLst>
            <pc:docMk/>
            <pc:sldMk cId="1462980981" sldId="1698"/>
            <ac:spMk id="2" creationId="{EB5B382C-A1AC-4F78-AC30-3B920CEBD639}"/>
          </ac:spMkLst>
        </pc:spChg>
        <pc:spChg chg="mod ord">
          <ac:chgData name="O'Shea, Connor (Business Intelligence and Readiness)" userId="8cb7b112-9d13-4e49-bb31-21d15db69ec1" providerId="ADAL" clId="{485F8EF5-6B73-4FEF-BDE6-05A37776A812}" dt="2020-11-10T09:32:12.848" v="105" actId="27636"/>
          <ac:spMkLst>
            <pc:docMk/>
            <pc:sldMk cId="1462980981" sldId="1698"/>
            <ac:spMk id="6" creationId="{07E3E5D7-F4E7-4828-88DD-D4C81C300D02}"/>
          </ac:spMkLst>
        </pc:spChg>
      </pc:sldChg>
      <pc:sldChg chg="addSp delSp modSp mod modClrScheme chgLayout">
        <pc:chgData name="O'Shea, Connor (Business Intelligence and Readiness)" userId="8cb7b112-9d13-4e49-bb31-21d15db69ec1" providerId="ADAL" clId="{485F8EF5-6B73-4FEF-BDE6-05A37776A812}" dt="2020-11-10T09:40:00.795" v="172" actId="14100"/>
        <pc:sldMkLst>
          <pc:docMk/>
          <pc:sldMk cId="0" sldId="1699"/>
        </pc:sldMkLst>
        <pc:spChg chg="add del mod ord">
          <ac:chgData name="O'Shea, Connor (Business Intelligence and Readiness)" userId="8cb7b112-9d13-4e49-bb31-21d15db69ec1" providerId="ADAL" clId="{485F8EF5-6B73-4FEF-BDE6-05A37776A812}" dt="2020-11-10T09:39:51.251" v="170" actId="478"/>
          <ac:spMkLst>
            <pc:docMk/>
            <pc:sldMk cId="0" sldId="1699"/>
            <ac:spMk id="2" creationId="{BBBC5BDC-D31B-4E97-AEEE-1D728C13C373}"/>
          </ac:spMkLst>
        </pc:spChg>
        <pc:spChg chg="mod ord">
          <ac:chgData name="O'Shea, Connor (Business Intelligence and Readiness)" userId="8cb7b112-9d13-4e49-bb31-21d15db69ec1" providerId="ADAL" clId="{485F8EF5-6B73-4FEF-BDE6-05A37776A812}" dt="2020-11-10T09:40:00.795" v="172" actId="14100"/>
          <ac:spMkLst>
            <pc:docMk/>
            <pc:sldMk cId="0" sldId="1699"/>
            <ac:spMk id="215" creationId="{00000000-0000-0000-0000-000000000000}"/>
          </ac:spMkLst>
        </pc:spChg>
      </pc:sldChg>
      <pc:sldChg chg="addSp delSp modSp mod modClrScheme chgLayout">
        <pc:chgData name="O'Shea, Connor (Business Intelligence and Readiness)" userId="8cb7b112-9d13-4e49-bb31-21d15db69ec1" providerId="ADAL" clId="{485F8EF5-6B73-4FEF-BDE6-05A37776A812}" dt="2020-11-10T09:41:00.299" v="196" actId="1076"/>
        <pc:sldMkLst>
          <pc:docMk/>
          <pc:sldMk cId="3330403545" sldId="1705"/>
        </pc:sldMkLst>
        <pc:spChg chg="add del mod ord">
          <ac:chgData name="O'Shea, Connor (Business Intelligence and Readiness)" userId="8cb7b112-9d13-4e49-bb31-21d15db69ec1" providerId="ADAL" clId="{485F8EF5-6B73-4FEF-BDE6-05A37776A812}" dt="2020-11-10T09:40:50.585" v="195" actId="478"/>
          <ac:spMkLst>
            <pc:docMk/>
            <pc:sldMk cId="3330403545" sldId="1705"/>
            <ac:spMk id="5" creationId="{57B31F72-3832-48B8-AF07-5B240E042512}"/>
          </ac:spMkLst>
        </pc:spChg>
        <pc:spChg chg="mod ord">
          <ac:chgData name="O'Shea, Connor (Business Intelligence and Readiness)" userId="8cb7b112-9d13-4e49-bb31-21d15db69ec1" providerId="ADAL" clId="{485F8EF5-6B73-4FEF-BDE6-05A37776A812}" dt="2020-11-10T09:41:00.299" v="196" actId="1076"/>
          <ac:spMkLst>
            <pc:docMk/>
            <pc:sldMk cId="3330403545" sldId="1705"/>
            <ac:spMk id="10" creationId="{466884F7-54A7-4541-9148-74234C13F3C0}"/>
          </ac:spMkLst>
        </pc:spChg>
      </pc:sldChg>
      <pc:sldChg chg="addSp delSp modSp mod modClrScheme chgLayout">
        <pc:chgData name="O'Shea, Connor (Business Intelligence and Readiness)" userId="8cb7b112-9d13-4e49-bb31-21d15db69ec1" providerId="ADAL" clId="{485F8EF5-6B73-4FEF-BDE6-05A37776A812}" dt="2020-11-10T09:30:57.748" v="94" actId="1076"/>
        <pc:sldMkLst>
          <pc:docMk/>
          <pc:sldMk cId="841886888" sldId="1706"/>
        </pc:sldMkLst>
        <pc:spChg chg="add del mod ord">
          <ac:chgData name="O'Shea, Connor (Business Intelligence and Readiness)" userId="8cb7b112-9d13-4e49-bb31-21d15db69ec1" providerId="ADAL" clId="{485F8EF5-6B73-4FEF-BDE6-05A37776A812}" dt="2020-11-10T09:28:40.109" v="92" actId="478"/>
          <ac:spMkLst>
            <pc:docMk/>
            <pc:sldMk cId="841886888" sldId="1706"/>
            <ac:spMk id="2" creationId="{FD59E880-5EC1-4261-949E-5528D8690750}"/>
          </ac:spMkLst>
        </pc:spChg>
        <pc:spChg chg="mod ord">
          <ac:chgData name="O'Shea, Connor (Business Intelligence and Readiness)" userId="8cb7b112-9d13-4e49-bb31-21d15db69ec1" providerId="ADAL" clId="{485F8EF5-6B73-4FEF-BDE6-05A37776A812}" dt="2020-11-10T09:30:57.748" v="94" actId="1076"/>
          <ac:spMkLst>
            <pc:docMk/>
            <pc:sldMk cId="841886888" sldId="1706"/>
            <ac:spMk id="3" creationId="{B832EDE3-A015-4170-A47F-49E03AB04C87}"/>
          </ac:spMkLst>
        </pc:spChg>
      </pc:sldChg>
      <pc:sldChg chg="modSp mod modClrScheme chgLayout">
        <pc:chgData name="O'Shea, Connor (Business Intelligence and Readiness)" userId="8cb7b112-9d13-4e49-bb31-21d15db69ec1" providerId="ADAL" clId="{485F8EF5-6B73-4FEF-BDE6-05A37776A812}" dt="2020-11-10T09:41:19.230" v="198" actId="1076"/>
        <pc:sldMkLst>
          <pc:docMk/>
          <pc:sldMk cId="730319037" sldId="1711"/>
        </pc:sldMkLst>
        <pc:spChg chg="mod ord">
          <ac:chgData name="O'Shea, Connor (Business Intelligence and Readiness)" userId="8cb7b112-9d13-4e49-bb31-21d15db69ec1" providerId="ADAL" clId="{485F8EF5-6B73-4FEF-BDE6-05A37776A812}" dt="2020-11-10T09:41:19.230" v="198" actId="1076"/>
          <ac:spMkLst>
            <pc:docMk/>
            <pc:sldMk cId="730319037" sldId="1711"/>
            <ac:spMk id="3" creationId="{BB68DA09-9A7B-4961-9EFB-73A256BC8DFC}"/>
          </ac:spMkLst>
        </pc:spChg>
        <pc:spChg chg="mod ord">
          <ac:chgData name="O'Shea, Connor (Business Intelligence and Readiness)" userId="8cb7b112-9d13-4e49-bb31-21d15db69ec1" providerId="ADAL" clId="{485F8EF5-6B73-4FEF-BDE6-05A37776A812}" dt="2020-11-10T09:41:13.403" v="197" actId="700"/>
          <ac:spMkLst>
            <pc:docMk/>
            <pc:sldMk cId="730319037" sldId="1711"/>
            <ac:spMk id="4" creationId="{474CEDA7-0409-45E0-8D48-7D917E540483}"/>
          </ac:spMkLst>
        </pc:spChg>
      </pc:sldChg>
      <pc:sldChg chg="addSp delSp modSp mod modClrScheme chgLayout">
        <pc:chgData name="O'Shea, Connor (Business Intelligence and Readiness)" userId="8cb7b112-9d13-4e49-bb31-21d15db69ec1" providerId="ADAL" clId="{485F8EF5-6B73-4FEF-BDE6-05A37776A812}" dt="2020-11-10T09:13:36.873" v="35" actId="478"/>
        <pc:sldMkLst>
          <pc:docMk/>
          <pc:sldMk cId="2053937552" sldId="1733"/>
        </pc:sldMkLst>
        <pc:spChg chg="mod ord">
          <ac:chgData name="O'Shea, Connor (Business Intelligence and Readiness)" userId="8cb7b112-9d13-4e49-bb31-21d15db69ec1" providerId="ADAL" clId="{485F8EF5-6B73-4FEF-BDE6-05A37776A812}" dt="2020-11-10T09:13:34.462" v="34" actId="14100"/>
          <ac:spMkLst>
            <pc:docMk/>
            <pc:sldMk cId="2053937552" sldId="1733"/>
            <ac:spMk id="3" creationId="{DC2E9525-670D-4A60-8C29-33683A0C9481}"/>
          </ac:spMkLst>
        </pc:spChg>
        <pc:spChg chg="add del mod ord">
          <ac:chgData name="O'Shea, Connor (Business Intelligence and Readiness)" userId="8cb7b112-9d13-4e49-bb31-21d15db69ec1" providerId="ADAL" clId="{485F8EF5-6B73-4FEF-BDE6-05A37776A812}" dt="2020-11-10T09:13:36.873" v="35" actId="478"/>
          <ac:spMkLst>
            <pc:docMk/>
            <pc:sldMk cId="2053937552" sldId="1733"/>
            <ac:spMk id="4" creationId="{D95634E5-DC6E-4D90-BA62-8D134D881167}"/>
          </ac:spMkLst>
        </pc:spChg>
      </pc:sldChg>
      <pc:sldChg chg="addSp delSp modSp add mod modClrScheme chgLayout">
        <pc:chgData name="O'Shea, Connor (Business Intelligence and Readiness)" userId="8cb7b112-9d13-4e49-bb31-21d15db69ec1" providerId="ADAL" clId="{485F8EF5-6B73-4FEF-BDE6-05A37776A812}" dt="2020-11-10T09:42:53.401" v="232" actId="1076"/>
        <pc:sldMkLst>
          <pc:docMk/>
          <pc:sldMk cId="1149986933" sldId="1734"/>
        </pc:sldMkLst>
        <pc:spChg chg="mod ord">
          <ac:chgData name="O'Shea, Connor (Business Intelligence and Readiness)" userId="8cb7b112-9d13-4e49-bb31-21d15db69ec1" providerId="ADAL" clId="{485F8EF5-6B73-4FEF-BDE6-05A37776A812}" dt="2020-11-10T09:42:53.401" v="232" actId="1076"/>
          <ac:spMkLst>
            <pc:docMk/>
            <pc:sldMk cId="1149986933" sldId="1734"/>
            <ac:spMk id="2" creationId="{E7CEA210-B9F2-4316-ACDC-B9ED023545CA}"/>
          </ac:spMkLst>
        </pc:spChg>
        <pc:spChg chg="add del mod ord">
          <ac:chgData name="O'Shea, Connor (Business Intelligence and Readiness)" userId="8cb7b112-9d13-4e49-bb31-21d15db69ec1" providerId="ADAL" clId="{485F8EF5-6B73-4FEF-BDE6-05A37776A812}" dt="2020-11-10T09:02:20.679" v="14" actId="478"/>
          <ac:spMkLst>
            <pc:docMk/>
            <pc:sldMk cId="1149986933" sldId="1734"/>
            <ac:spMk id="3" creationId="{736A9097-F6FE-4B1D-AF39-E479A80A1967}"/>
          </ac:spMkLst>
        </pc:spChg>
      </pc:sldChg>
      <pc:sldChg chg="modSp add mod">
        <pc:chgData name="O'Shea, Connor (Business Intelligence and Readiness)" userId="8cb7b112-9d13-4e49-bb31-21d15db69ec1" providerId="ADAL" clId="{485F8EF5-6B73-4FEF-BDE6-05A37776A812}" dt="2020-11-10T09:43:21.694" v="234" actId="207"/>
        <pc:sldMkLst>
          <pc:docMk/>
          <pc:sldMk cId="301791372" sldId="1745"/>
        </pc:sldMkLst>
        <pc:spChg chg="mod">
          <ac:chgData name="O'Shea, Connor (Business Intelligence and Readiness)" userId="8cb7b112-9d13-4e49-bb31-21d15db69ec1" providerId="ADAL" clId="{485F8EF5-6B73-4FEF-BDE6-05A37776A812}" dt="2020-11-10T09:01:41.474" v="7" actId="207"/>
          <ac:spMkLst>
            <pc:docMk/>
            <pc:sldMk cId="301791372" sldId="1745"/>
            <ac:spMk id="6" creationId="{E95E7223-7E9E-420A-8150-07886B04D9D0}"/>
          </ac:spMkLst>
        </pc:spChg>
        <pc:spChg chg="mod">
          <ac:chgData name="O'Shea, Connor (Business Intelligence and Readiness)" userId="8cb7b112-9d13-4e49-bb31-21d15db69ec1" providerId="ADAL" clId="{485F8EF5-6B73-4FEF-BDE6-05A37776A812}" dt="2020-11-10T09:43:21.694" v="234" actId="207"/>
          <ac:spMkLst>
            <pc:docMk/>
            <pc:sldMk cId="301791372" sldId="1745"/>
            <ac:spMk id="7" creationId="{88E70BB8-31B6-46B7-A20C-0BFFFB65C79E}"/>
          </ac:spMkLst>
        </pc:spChg>
      </pc:sldChg>
      <pc:sldChg chg="add del">
        <pc:chgData name="O'Shea, Connor (Business Intelligence and Readiness)" userId="8cb7b112-9d13-4e49-bb31-21d15db69ec1" providerId="ADAL" clId="{485F8EF5-6B73-4FEF-BDE6-05A37776A812}" dt="2020-11-10T09:41:48.720" v="201"/>
        <pc:sldMkLst>
          <pc:docMk/>
          <pc:sldMk cId="503868813" sldId="1746"/>
        </pc:sldMkLst>
      </pc:sldChg>
      <pc:sldMasterChg chg="delSp mod">
        <pc:chgData name="O'Shea, Connor (Business Intelligence and Readiness)" userId="8cb7b112-9d13-4e49-bb31-21d15db69ec1" providerId="ADAL" clId="{485F8EF5-6B73-4FEF-BDE6-05A37776A812}" dt="2020-11-10T09:00:08.650" v="1" actId="478"/>
        <pc:sldMasterMkLst>
          <pc:docMk/>
          <pc:sldMasterMk cId="407084744" sldId="2147483648"/>
        </pc:sldMasterMkLst>
        <pc:spChg chg="del">
          <ac:chgData name="O'Shea, Connor (Business Intelligence and Readiness)" userId="8cb7b112-9d13-4e49-bb31-21d15db69ec1" providerId="ADAL" clId="{485F8EF5-6B73-4FEF-BDE6-05A37776A812}" dt="2020-11-10T08:59:47.221" v="0" actId="478"/>
          <ac:spMkLst>
            <pc:docMk/>
            <pc:sldMasterMk cId="407084744" sldId="2147483648"/>
            <ac:spMk id="9" creationId="{E84927BE-85F6-4D0C-9DB2-8F2C77B68639}"/>
          </ac:spMkLst>
        </pc:spChg>
        <pc:picChg chg="del">
          <ac:chgData name="O'Shea, Connor (Business Intelligence and Readiness)" userId="8cb7b112-9d13-4e49-bb31-21d15db69ec1" providerId="ADAL" clId="{485F8EF5-6B73-4FEF-BDE6-05A37776A812}" dt="2020-11-10T09:00:08.650" v="1" actId="478"/>
          <ac:picMkLst>
            <pc:docMk/>
            <pc:sldMasterMk cId="407084744" sldId="2147483648"/>
            <ac:picMk id="7" creationId="{E37FF05C-7937-4F0B-BDCC-7F6582A3EF4D}"/>
          </ac:picMkLst>
        </pc:pic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AE363F52-8915-40A5-8E3F-A16BCAAFA23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xmlns="" id="{231DDC23-25F8-43EC-8F61-FECF8455F27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B8C576B-3268-4AE6-981A-450AAF7BE70E}" type="datetimeFigureOut">
              <a:rPr lang="en-GB" smtClean="0"/>
              <a:t>18/11/2020</a:t>
            </a:fld>
            <a:endParaRPr lang="en-GB"/>
          </a:p>
        </p:txBody>
      </p:sp>
      <p:sp>
        <p:nvSpPr>
          <p:cNvPr id="4" name="Footer Placeholder 3">
            <a:extLst>
              <a:ext uri="{FF2B5EF4-FFF2-40B4-BE49-F238E27FC236}">
                <a16:creationId xmlns:a16="http://schemas.microsoft.com/office/drawing/2014/main" xmlns="" id="{ADA762BC-1D4F-46E5-B791-F17182F9AED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xmlns="" id="{3272605E-DA99-4950-AB2D-C990930364B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1866716-FE07-40A8-ACCD-9578952B2D0B}" type="slidenum">
              <a:rPr lang="en-GB" smtClean="0"/>
              <a:t>‹#›</a:t>
            </a:fld>
            <a:endParaRPr lang="en-GB"/>
          </a:p>
        </p:txBody>
      </p:sp>
    </p:spTree>
    <p:extLst>
      <p:ext uri="{BB962C8B-B14F-4D97-AF65-F5344CB8AC3E}">
        <p14:creationId xmlns:p14="http://schemas.microsoft.com/office/powerpoint/2010/main" val="36809996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CFDD9C-6E4D-4C78-A080-C3FB3BFD67E8}" type="datetimeFigureOut">
              <a:rPr lang="en-GB" smtClean="0"/>
              <a:t>18/11/2020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151A43-99C8-4557-95FD-B39D3DBB1BC4}" type="slidenum">
              <a:rPr lang="en-GB" smtClean="0"/>
              <a:t>‹#›</a:t>
            </a:fld>
            <a:endParaRPr lang="en-GB"/>
          </a:p>
        </p:txBody>
      </p:sp>
    </p:spTree>
    <p:extLst>
      <p:ext uri="{BB962C8B-B14F-4D97-AF65-F5344CB8AC3E}">
        <p14:creationId xmlns:p14="http://schemas.microsoft.com/office/powerpoint/2010/main" val="27809151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65CF2-C103-4F94-A9B3-2EE02F579942}" type="slidenum">
              <a:rPr lang="en-GB" smtClean="0"/>
              <a:pPr/>
              <a:t>2</a:t>
            </a:fld>
            <a:endParaRPr lang="en-GB"/>
          </a:p>
        </p:txBody>
      </p:sp>
    </p:spTree>
    <p:extLst>
      <p:ext uri="{BB962C8B-B14F-4D97-AF65-F5344CB8AC3E}">
        <p14:creationId xmlns:p14="http://schemas.microsoft.com/office/powerpoint/2010/main" val="30244721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7" name="Google Shape;14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692561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20000"/>
              </a:lnSpc>
              <a:spcBef>
                <a:spcPts val="0"/>
              </a:spcBef>
              <a:buClr>
                <a:srgbClr val="FF0000"/>
              </a:buClr>
              <a:buNone/>
            </a:pPr>
            <a:endParaRPr lang="en-GB" sz="1200">
              <a:latin typeface="Helvetica"/>
              <a:cs typeface="Helvetica"/>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51A43-99C8-4557-95FD-B39D3DBB1BC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47609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Bef>
                <a:spcPts val="0"/>
              </a:spcBef>
              <a:buClr>
                <a:srgbClr val="FF0000"/>
              </a:buClr>
            </a:pPr>
            <a:endParaRPr lang="en-GB" sz="3200">
              <a:latin typeface="Helvetica" panose="020B0604020202020204" pitchFamily="34" charset="0"/>
              <a:cs typeface="Helvetica"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51A43-99C8-4557-95FD-B39D3DBB1BC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4332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 name="Google Shape;212;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77470" algn="l" rtl="0">
              <a:lnSpc>
                <a:spcPct val="100000"/>
              </a:lnSpc>
              <a:spcBef>
                <a:spcPts val="0"/>
              </a:spcBef>
              <a:spcAft>
                <a:spcPts val="0"/>
              </a:spcAft>
              <a:buClr>
                <a:srgbClr val="FF0000"/>
              </a:buClr>
              <a:buSzPts val="2380"/>
              <a:buFont typeface="Calibri"/>
              <a:buNone/>
            </a:pPr>
            <a:endParaRPr sz="1000">
              <a:latin typeface="Helvetica Neue"/>
              <a:ea typeface="Helvetica Neue"/>
              <a:cs typeface="Helvetica Neue"/>
              <a:sym typeface="Helvetica Neue"/>
            </a:endParaRPr>
          </a:p>
        </p:txBody>
      </p:sp>
      <p:sp>
        <p:nvSpPr>
          <p:cNvPr id="213" name="Google Shape;213;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latin typeface="NewTransport-Light" panose="02000503040000020004" pitchFamily="2" charset="0"/>
              </a:rPr>
              <a:t>20</a:t>
            </a:fld>
            <a:endParaRPr>
              <a:latin typeface="NewTransport-Light" panose="02000503040000020004" pitchFamily="2" charset="0"/>
            </a:endParaRPr>
          </a:p>
        </p:txBody>
      </p:sp>
    </p:spTree>
    <p:extLst>
      <p:ext uri="{BB962C8B-B14F-4D97-AF65-F5344CB8AC3E}">
        <p14:creationId xmlns:p14="http://schemas.microsoft.com/office/powerpoint/2010/main" val="36047026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0" name="Google Shape;220;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389280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pPr>
              <a:defRPr/>
            </a:pPr>
            <a:r>
              <a:rPr lang="en-US"/>
              <a:t>Event Name Here</a:t>
            </a:r>
          </a:p>
        </p:txBody>
      </p:sp>
      <p:sp>
        <p:nvSpPr>
          <p:cNvPr id="5" name="Date Placeholder 4"/>
          <p:cNvSpPr>
            <a:spLocks noGrp="1"/>
          </p:cNvSpPr>
          <p:nvPr>
            <p:ph type="dt" idx="11"/>
          </p:nvPr>
        </p:nvSpPr>
        <p:spPr/>
        <p:txBody>
          <a:bodyPr/>
          <a:lstStyle/>
          <a:p>
            <a:pPr>
              <a:defRPr/>
            </a:pPr>
            <a:r>
              <a:rPr lang="en-US"/>
              <a:t>12/02/2007</a:t>
            </a:r>
          </a:p>
        </p:txBody>
      </p:sp>
      <p:sp>
        <p:nvSpPr>
          <p:cNvPr id="6" name="Footer Placeholder 5"/>
          <p:cNvSpPr>
            <a:spLocks noGrp="1"/>
          </p:cNvSpPr>
          <p:nvPr>
            <p:ph type="ftr" sz="quarter" idx="12"/>
          </p:nvPr>
        </p:nvSpPr>
        <p:spPr/>
        <p:txBody>
          <a:bodyPr/>
          <a:lstStyle/>
          <a:p>
            <a:pPr>
              <a:defRPr/>
            </a:pPr>
            <a:r>
              <a:rPr lang="en-US"/>
              <a:t>Project Name: HMRC v1.8</a:t>
            </a:r>
          </a:p>
        </p:txBody>
      </p:sp>
      <p:sp>
        <p:nvSpPr>
          <p:cNvPr id="7" name="Slide Number Placeholder 6"/>
          <p:cNvSpPr>
            <a:spLocks noGrp="1"/>
          </p:cNvSpPr>
          <p:nvPr>
            <p:ph type="sldNum" sz="quarter" idx="13"/>
          </p:nvPr>
        </p:nvSpPr>
        <p:spPr/>
        <p:txBody>
          <a:bodyPr/>
          <a:lstStyle/>
          <a:p>
            <a:pPr>
              <a:defRPr/>
            </a:pPr>
            <a:fld id="{E29DD465-50C8-4A72-B443-63F641AD8137}" type="slidenum">
              <a:rPr lang="en-US" smtClean="0"/>
              <a:pPr>
                <a:defRPr/>
              </a:pPr>
              <a:t>4</a:t>
            </a:fld>
            <a:endParaRPr lang="en-US"/>
          </a:p>
        </p:txBody>
      </p:sp>
    </p:spTree>
    <p:extLst>
      <p:ext uri="{BB962C8B-B14F-4D97-AF65-F5344CB8AC3E}">
        <p14:creationId xmlns:p14="http://schemas.microsoft.com/office/powerpoint/2010/main" val="25580501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5151A43-99C8-4557-95FD-B39D3DBB1BC4}" type="slidenum">
              <a:rPr lang="en-GB" smtClean="0"/>
              <a:t>7</a:t>
            </a:fld>
            <a:endParaRPr lang="en-GB"/>
          </a:p>
        </p:txBody>
      </p:sp>
    </p:spTree>
    <p:extLst>
      <p:ext uri="{BB962C8B-B14F-4D97-AF65-F5344CB8AC3E}">
        <p14:creationId xmlns:p14="http://schemas.microsoft.com/office/powerpoint/2010/main" val="37565942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 name="Google Shape;89;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 name="Google Shape;9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latin typeface="NewTransport-Light" panose="02000503040000020004" pitchFamily="2" charset="0"/>
              </a:rPr>
              <a:t>9</a:t>
            </a:fld>
            <a:endParaRPr>
              <a:latin typeface="NewTransport-Light" panose="02000503040000020004" pitchFamily="2" charset="0"/>
            </a:endParaRPr>
          </a:p>
        </p:txBody>
      </p:sp>
    </p:spTree>
    <p:extLst>
      <p:ext uri="{BB962C8B-B14F-4D97-AF65-F5344CB8AC3E}">
        <p14:creationId xmlns:p14="http://schemas.microsoft.com/office/powerpoint/2010/main" val="40290215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 name="Google Shape;10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 name="Google Shape;107;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latin typeface="NewTransport-Light" panose="02000503040000020004" pitchFamily="2" charset="0"/>
              </a:rPr>
              <a:t>10</a:t>
            </a:fld>
            <a:endParaRPr>
              <a:latin typeface="NewTransport-Light" panose="02000503040000020004" pitchFamily="2" charset="0"/>
            </a:endParaRPr>
          </a:p>
        </p:txBody>
      </p:sp>
    </p:spTree>
    <p:extLst>
      <p:ext uri="{BB962C8B-B14F-4D97-AF65-F5344CB8AC3E}">
        <p14:creationId xmlns:p14="http://schemas.microsoft.com/office/powerpoint/2010/main" val="784026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0AB26D5-A953-4B19-81A9-A52E555FC8B1}" type="slidenum">
              <a:rPr lang="en-GB" smtClean="0">
                <a:latin typeface="NewTransport-Light" panose="02000503040000020004" pitchFamily="2" charset="0"/>
              </a:rPr>
              <a:t>13</a:t>
            </a:fld>
            <a:endParaRPr lang="en-GB">
              <a:latin typeface="NewTransport-Light" panose="02000503040000020004" pitchFamily="2" charset="0"/>
            </a:endParaRPr>
          </a:p>
        </p:txBody>
      </p:sp>
    </p:spTree>
    <p:extLst>
      <p:ext uri="{BB962C8B-B14F-4D97-AF65-F5344CB8AC3E}">
        <p14:creationId xmlns:p14="http://schemas.microsoft.com/office/powerpoint/2010/main" val="17291843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DC0E78-8D2F-4366-A730-2AD744C5591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7030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2" name="Google Shape;12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785160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0" name="Google Shape;140;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latin typeface="NewTransport-Light" panose="02000503040000020004" pitchFamily="2" charset="0"/>
              </a:rPr>
              <a:t>16</a:t>
            </a:fld>
            <a:endParaRPr>
              <a:latin typeface="NewTransport-Light" panose="02000503040000020004" pitchFamily="2" charset="0"/>
            </a:endParaRPr>
          </a:p>
        </p:txBody>
      </p:sp>
    </p:spTree>
    <p:extLst>
      <p:ext uri="{BB962C8B-B14F-4D97-AF65-F5344CB8AC3E}">
        <p14:creationId xmlns:p14="http://schemas.microsoft.com/office/powerpoint/2010/main" val="30040554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F3F51D-E749-4E6A-A31E-518042F4C3F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xmlns="" id="{6F1126F5-2B83-4AB3-B772-071901F08E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7" name="Google Shape;15;p1">
            <a:extLst>
              <a:ext uri="{FF2B5EF4-FFF2-40B4-BE49-F238E27FC236}">
                <a16:creationId xmlns:a16="http://schemas.microsoft.com/office/drawing/2014/main" xmlns="" id="{B50D4885-4EBF-44B9-A6EB-31FDBA4CC749}"/>
              </a:ext>
            </a:extLst>
          </p:cNvPr>
          <p:cNvPicPr preferRelativeResize="0"/>
          <p:nvPr userDrawn="1"/>
        </p:nvPicPr>
        <p:blipFill rotWithShape="1">
          <a:blip r:embed="rId2">
            <a:alphaModFix/>
          </a:blip>
          <a:srcRect/>
          <a:stretch/>
        </p:blipFill>
        <p:spPr>
          <a:xfrm>
            <a:off x="10632342" y="172752"/>
            <a:ext cx="1430215" cy="1280098"/>
          </a:xfrm>
          <a:prstGeom prst="rect">
            <a:avLst/>
          </a:prstGeom>
          <a:noFill/>
          <a:ln>
            <a:noFill/>
          </a:ln>
        </p:spPr>
      </p:pic>
      <p:sp>
        <p:nvSpPr>
          <p:cNvPr id="11" name="Title 1">
            <a:extLst>
              <a:ext uri="{FF2B5EF4-FFF2-40B4-BE49-F238E27FC236}">
                <a16:creationId xmlns:a16="http://schemas.microsoft.com/office/drawing/2014/main" xmlns="" id="{680F7A45-4EE9-46F2-9A23-671D5C1BB34D}"/>
              </a:ext>
            </a:extLst>
          </p:cNvPr>
          <p:cNvSpPr txBox="1">
            <a:spLocks/>
          </p:cNvSpPr>
          <p:nvPr userDrawn="1"/>
        </p:nvSpPr>
        <p:spPr>
          <a:xfrm>
            <a:off x="7281478" y="265907"/>
            <a:ext cx="3792234" cy="162083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2300">
                <a:solidFill>
                  <a:srgbClr val="FF003B"/>
                </a:solidFill>
                <a:latin typeface="Apercu Mono Pro Medium" panose="02010609040000040003" pitchFamily="50" charset="0"/>
              </a:rPr>
              <a:t>VISIT GOV.UK/TRANSITION</a:t>
            </a:r>
          </a:p>
        </p:txBody>
      </p:sp>
      <p:pic>
        <p:nvPicPr>
          <p:cNvPr id="13" name="Picture 12">
            <a:extLst>
              <a:ext uri="{FF2B5EF4-FFF2-40B4-BE49-F238E27FC236}">
                <a16:creationId xmlns:a16="http://schemas.microsoft.com/office/drawing/2014/main" xmlns="" id="{478E3647-5C46-4CE8-BB1A-07D949305B3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86839" y="5216546"/>
            <a:ext cx="1836752" cy="1328801"/>
          </a:xfrm>
          <a:prstGeom prst="rect">
            <a:avLst/>
          </a:prstGeom>
        </p:spPr>
      </p:pic>
    </p:spTree>
    <p:extLst>
      <p:ext uri="{BB962C8B-B14F-4D97-AF65-F5344CB8AC3E}">
        <p14:creationId xmlns:p14="http://schemas.microsoft.com/office/powerpoint/2010/main" val="17508175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F3584D1-880D-4D78-A2FB-D61BDBE6307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A2BE954D-162B-4608-919A-EA5490309F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797C5EB9-A092-4C68-8DD3-94C9CDED16DD}"/>
              </a:ext>
            </a:extLst>
          </p:cNvPr>
          <p:cNvSpPr>
            <a:spLocks noGrp="1"/>
          </p:cNvSpPr>
          <p:nvPr>
            <p:ph type="dt" sz="half" idx="10"/>
          </p:nvPr>
        </p:nvSpPr>
        <p:spPr>
          <a:xfrm>
            <a:off x="838200" y="6356350"/>
            <a:ext cx="2743200" cy="365125"/>
          </a:xfrm>
          <a:prstGeom prst="rect">
            <a:avLst/>
          </a:prstGeom>
        </p:spPr>
        <p:txBody>
          <a:bodyPr/>
          <a:lstStyle/>
          <a:p>
            <a:fld id="{481D8BE7-A135-40C1-9EBC-B305DD12AED0}" type="datetimeFigureOut">
              <a:rPr lang="en-GB" smtClean="0"/>
              <a:t>18/11/2020</a:t>
            </a:fld>
            <a:endParaRPr lang="en-GB"/>
          </a:p>
        </p:txBody>
      </p:sp>
      <p:sp>
        <p:nvSpPr>
          <p:cNvPr id="5" name="Footer Placeholder 4">
            <a:extLst>
              <a:ext uri="{FF2B5EF4-FFF2-40B4-BE49-F238E27FC236}">
                <a16:creationId xmlns:a16="http://schemas.microsoft.com/office/drawing/2014/main" xmlns="" id="{38CABC61-9897-465A-9070-544C9371EECB}"/>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xmlns="" id="{B61CB383-F858-4A07-A7A0-C08358C2B83E}"/>
              </a:ext>
            </a:extLst>
          </p:cNvPr>
          <p:cNvSpPr>
            <a:spLocks noGrp="1"/>
          </p:cNvSpPr>
          <p:nvPr>
            <p:ph type="sldNum" sz="quarter" idx="12"/>
          </p:nvPr>
        </p:nvSpPr>
        <p:spPr>
          <a:xfrm>
            <a:off x="8610600" y="6356350"/>
            <a:ext cx="2743200" cy="365125"/>
          </a:xfrm>
          <a:prstGeom prst="rect">
            <a:avLst/>
          </a:prstGeom>
        </p:spPr>
        <p:txBody>
          <a:bodyPr/>
          <a:lstStyle>
            <a:lvl1pPr>
              <a:defRPr>
                <a:latin typeface="Apercu Pro" panose="020B0503050601040103" pitchFamily="34" charset="0"/>
              </a:defRPr>
            </a:lvl1pPr>
          </a:lstStyle>
          <a:p>
            <a:fld id="{85194759-C766-4537-A05C-586298C0C997}" type="slidenum">
              <a:rPr lang="en-GB" smtClean="0"/>
              <a:pPr/>
              <a:t>‹#›</a:t>
            </a:fld>
            <a:endParaRPr lang="en-GB"/>
          </a:p>
        </p:txBody>
      </p:sp>
    </p:spTree>
    <p:extLst>
      <p:ext uri="{BB962C8B-B14F-4D97-AF65-F5344CB8AC3E}">
        <p14:creationId xmlns:p14="http://schemas.microsoft.com/office/powerpoint/2010/main" val="21585449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CB0C48A-8571-4EC8-903B-A54E69ADBD3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C80F2A05-A7DA-4FBE-90C5-54516DC0D78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5DA37386-2280-4CE8-BA5E-537F3A7D1661}"/>
              </a:ext>
            </a:extLst>
          </p:cNvPr>
          <p:cNvSpPr>
            <a:spLocks noGrp="1"/>
          </p:cNvSpPr>
          <p:nvPr>
            <p:ph type="dt" sz="half" idx="10"/>
          </p:nvPr>
        </p:nvSpPr>
        <p:spPr>
          <a:xfrm>
            <a:off x="838200" y="6356350"/>
            <a:ext cx="2743200" cy="365125"/>
          </a:xfrm>
          <a:prstGeom prst="rect">
            <a:avLst/>
          </a:prstGeom>
        </p:spPr>
        <p:txBody>
          <a:bodyPr/>
          <a:lstStyle/>
          <a:p>
            <a:fld id="{481D8BE7-A135-40C1-9EBC-B305DD12AED0}" type="datetimeFigureOut">
              <a:rPr lang="en-GB" smtClean="0"/>
              <a:t>18/11/2020</a:t>
            </a:fld>
            <a:endParaRPr lang="en-GB"/>
          </a:p>
        </p:txBody>
      </p:sp>
      <p:sp>
        <p:nvSpPr>
          <p:cNvPr id="5" name="Footer Placeholder 4">
            <a:extLst>
              <a:ext uri="{FF2B5EF4-FFF2-40B4-BE49-F238E27FC236}">
                <a16:creationId xmlns:a16="http://schemas.microsoft.com/office/drawing/2014/main" xmlns="" id="{50392EFC-3D83-4A4E-99BD-03394AD00BC0}"/>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xmlns="" id="{29A06684-4379-4EC3-B077-39B0824BA1D1}"/>
              </a:ext>
            </a:extLst>
          </p:cNvPr>
          <p:cNvSpPr>
            <a:spLocks noGrp="1"/>
          </p:cNvSpPr>
          <p:nvPr>
            <p:ph type="sldNum" sz="quarter" idx="12"/>
          </p:nvPr>
        </p:nvSpPr>
        <p:spPr>
          <a:xfrm>
            <a:off x="8610600" y="6356350"/>
            <a:ext cx="2743200" cy="365125"/>
          </a:xfrm>
          <a:prstGeom prst="rect">
            <a:avLst/>
          </a:prstGeom>
        </p:spPr>
        <p:txBody>
          <a:bodyPr/>
          <a:lstStyle>
            <a:lvl1pPr>
              <a:defRPr>
                <a:latin typeface="Apercu Pro" panose="020B0503050601040103" pitchFamily="34" charset="0"/>
              </a:defRPr>
            </a:lvl1pPr>
          </a:lstStyle>
          <a:p>
            <a:fld id="{85194759-C766-4537-A05C-586298C0C997}" type="slidenum">
              <a:rPr lang="en-GB" smtClean="0"/>
              <a:pPr/>
              <a:t>‹#›</a:t>
            </a:fld>
            <a:endParaRPr lang="en-GB"/>
          </a:p>
        </p:txBody>
      </p:sp>
    </p:spTree>
    <p:extLst>
      <p:ext uri="{BB962C8B-B14F-4D97-AF65-F5344CB8AC3E}">
        <p14:creationId xmlns:p14="http://schemas.microsoft.com/office/powerpoint/2010/main" val="14884899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767408" y="1772816"/>
            <a:ext cx="9550400" cy="46497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7650393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471302F-AFF1-4A61-A4BB-6044E461BCA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xmlns="" id="{48579979-BD3F-4462-97D3-E62A08B79C6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xmlns="" id="{7DCD5CCB-03DD-40E0-8746-1D5821B15550}"/>
              </a:ext>
            </a:extLst>
          </p:cNvPr>
          <p:cNvSpPr>
            <a:spLocks noGrp="1"/>
          </p:cNvSpPr>
          <p:nvPr>
            <p:ph type="dt" sz="half" idx="10"/>
          </p:nvPr>
        </p:nvSpPr>
        <p:spPr>
          <a:xfrm>
            <a:off x="838200" y="6356350"/>
            <a:ext cx="2743200" cy="365125"/>
          </a:xfrm>
          <a:prstGeom prst="rect">
            <a:avLst/>
          </a:prstGeom>
        </p:spPr>
        <p:txBody>
          <a:bodyPr/>
          <a:lstStyle/>
          <a:p>
            <a:fld id="{FB9A8195-10A5-4AD6-9D2D-476764B8768B}" type="datetime1">
              <a:rPr lang="en-GB" smtClean="0"/>
              <a:t>18/11/2020</a:t>
            </a:fld>
            <a:endParaRPr lang="en-GB"/>
          </a:p>
        </p:txBody>
      </p:sp>
      <p:sp>
        <p:nvSpPr>
          <p:cNvPr id="5" name="Footer Placeholder 4">
            <a:extLst>
              <a:ext uri="{FF2B5EF4-FFF2-40B4-BE49-F238E27FC236}">
                <a16:creationId xmlns:a16="http://schemas.microsoft.com/office/drawing/2014/main" xmlns="" id="{3E24A3FE-05BD-451B-AE46-6896F7AA2683}"/>
              </a:ext>
            </a:extLst>
          </p:cNvPr>
          <p:cNvSpPr>
            <a:spLocks noGrp="1"/>
          </p:cNvSpPr>
          <p:nvPr>
            <p:ph type="ftr" sz="quarter" idx="11"/>
          </p:nvPr>
        </p:nvSpPr>
        <p:spPr>
          <a:xfrm>
            <a:off x="4038600" y="6356350"/>
            <a:ext cx="4114800" cy="365125"/>
          </a:xfrm>
          <a:prstGeom prst="rect">
            <a:avLst/>
          </a:prstGeom>
        </p:spPr>
        <p:txBody>
          <a:bodyPr/>
          <a:lstStyle/>
          <a:p>
            <a:endParaRPr lang="en-GB"/>
          </a:p>
        </p:txBody>
      </p:sp>
    </p:spTree>
    <p:extLst>
      <p:ext uri="{BB962C8B-B14F-4D97-AF65-F5344CB8AC3E}">
        <p14:creationId xmlns:p14="http://schemas.microsoft.com/office/powerpoint/2010/main" val="38746287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F3F51D-E749-4E6A-A31E-518042F4C3F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xmlns="" id="{6F1126F5-2B83-4AB3-B772-071901F08E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7" name="Google Shape;15;p1">
            <a:extLst>
              <a:ext uri="{FF2B5EF4-FFF2-40B4-BE49-F238E27FC236}">
                <a16:creationId xmlns:a16="http://schemas.microsoft.com/office/drawing/2014/main" xmlns="" id="{B50D4885-4EBF-44B9-A6EB-31FDBA4CC749}"/>
              </a:ext>
            </a:extLst>
          </p:cNvPr>
          <p:cNvPicPr preferRelativeResize="0"/>
          <p:nvPr userDrawn="1"/>
        </p:nvPicPr>
        <p:blipFill rotWithShape="1">
          <a:blip r:embed="rId2">
            <a:alphaModFix/>
          </a:blip>
          <a:srcRect/>
          <a:stretch/>
        </p:blipFill>
        <p:spPr>
          <a:xfrm>
            <a:off x="10632342" y="172752"/>
            <a:ext cx="1430215" cy="1280098"/>
          </a:xfrm>
          <a:prstGeom prst="rect">
            <a:avLst/>
          </a:prstGeom>
          <a:noFill/>
          <a:ln>
            <a:noFill/>
          </a:ln>
        </p:spPr>
      </p:pic>
      <p:sp>
        <p:nvSpPr>
          <p:cNvPr id="11" name="Title 1">
            <a:extLst>
              <a:ext uri="{FF2B5EF4-FFF2-40B4-BE49-F238E27FC236}">
                <a16:creationId xmlns:a16="http://schemas.microsoft.com/office/drawing/2014/main" xmlns="" id="{680F7A45-4EE9-46F2-9A23-671D5C1BB34D}"/>
              </a:ext>
            </a:extLst>
          </p:cNvPr>
          <p:cNvSpPr txBox="1">
            <a:spLocks/>
          </p:cNvSpPr>
          <p:nvPr userDrawn="1"/>
        </p:nvSpPr>
        <p:spPr>
          <a:xfrm>
            <a:off x="7281478" y="265907"/>
            <a:ext cx="3792234" cy="162083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2300">
                <a:solidFill>
                  <a:srgbClr val="FF003B"/>
                </a:solidFill>
                <a:latin typeface="Apercu Mono Pro Medium" panose="02010609040000040003" pitchFamily="50" charset="0"/>
              </a:rPr>
              <a:t>VISIT GOV.UK/TRANSITION</a:t>
            </a:r>
          </a:p>
        </p:txBody>
      </p:sp>
      <p:pic>
        <p:nvPicPr>
          <p:cNvPr id="13" name="Picture 12">
            <a:extLst>
              <a:ext uri="{FF2B5EF4-FFF2-40B4-BE49-F238E27FC236}">
                <a16:creationId xmlns:a16="http://schemas.microsoft.com/office/drawing/2014/main" xmlns="" id="{478E3647-5C46-4CE8-BB1A-07D949305B3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86839" y="5216546"/>
            <a:ext cx="1836752" cy="1328801"/>
          </a:xfrm>
          <a:prstGeom prst="rect">
            <a:avLst/>
          </a:prstGeom>
        </p:spPr>
      </p:pic>
    </p:spTree>
    <p:extLst>
      <p:ext uri="{BB962C8B-B14F-4D97-AF65-F5344CB8AC3E}">
        <p14:creationId xmlns:p14="http://schemas.microsoft.com/office/powerpoint/2010/main" val="3910714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FCEA3DE5-1E16-47E3-9108-5D477BBAC334}"/>
              </a:ext>
            </a:extLst>
          </p:cNvPr>
          <p:cNvSpPr>
            <a:spLocks noGrp="1"/>
          </p:cNvSpPr>
          <p:nvPr>
            <p:ph idx="1"/>
          </p:nvPr>
        </p:nvSpPr>
        <p:spPr>
          <a:xfrm>
            <a:off x="318052" y="1825625"/>
            <a:ext cx="11473732"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471C37F0-A124-439A-873C-D7038DE7F6C9}"/>
              </a:ext>
            </a:extLst>
          </p:cNvPr>
          <p:cNvSpPr>
            <a:spLocks noGrp="1"/>
          </p:cNvSpPr>
          <p:nvPr>
            <p:ph type="dt" sz="half" idx="10"/>
          </p:nvPr>
        </p:nvSpPr>
        <p:spPr>
          <a:xfrm>
            <a:off x="838200" y="6356350"/>
            <a:ext cx="2743200" cy="365125"/>
          </a:xfrm>
          <a:prstGeom prst="rect">
            <a:avLst/>
          </a:prstGeom>
        </p:spPr>
        <p:txBody>
          <a:bodyPr/>
          <a:lstStyle/>
          <a:p>
            <a:fld id="{481D8BE7-A135-40C1-9EBC-B305DD12AED0}" type="datetimeFigureOut">
              <a:rPr lang="en-GB" smtClean="0"/>
              <a:t>18/11/2020</a:t>
            </a:fld>
            <a:endParaRPr lang="en-GB"/>
          </a:p>
        </p:txBody>
      </p:sp>
      <p:sp>
        <p:nvSpPr>
          <p:cNvPr id="5" name="Footer Placeholder 4">
            <a:extLst>
              <a:ext uri="{FF2B5EF4-FFF2-40B4-BE49-F238E27FC236}">
                <a16:creationId xmlns:a16="http://schemas.microsoft.com/office/drawing/2014/main" xmlns="" id="{A15D9A68-322F-4A10-BF0F-9508BB3207BB}"/>
              </a:ext>
            </a:extLst>
          </p:cNvPr>
          <p:cNvSpPr>
            <a:spLocks noGrp="1"/>
          </p:cNvSpPr>
          <p:nvPr>
            <p:ph type="ftr" sz="quarter" idx="11"/>
          </p:nvPr>
        </p:nvSpPr>
        <p:spPr>
          <a:xfrm>
            <a:off x="4038600" y="6356350"/>
            <a:ext cx="4114800" cy="365125"/>
          </a:xfrm>
          <a:prstGeom prst="rect">
            <a:avLst/>
          </a:prstGeom>
        </p:spPr>
        <p:txBody>
          <a:bodyPr/>
          <a:lstStyle/>
          <a:p>
            <a:endParaRPr lang="en-GB"/>
          </a:p>
        </p:txBody>
      </p:sp>
      <p:cxnSp>
        <p:nvCxnSpPr>
          <p:cNvPr id="7" name="Straight Connector 6">
            <a:extLst>
              <a:ext uri="{FF2B5EF4-FFF2-40B4-BE49-F238E27FC236}">
                <a16:creationId xmlns:a16="http://schemas.microsoft.com/office/drawing/2014/main" xmlns="" id="{43898C9A-CFE6-4DAD-B95E-4E24D938022D}"/>
              </a:ext>
            </a:extLst>
          </p:cNvPr>
          <p:cNvCxnSpPr>
            <a:cxnSpLocks/>
          </p:cNvCxnSpPr>
          <p:nvPr userDrawn="1"/>
        </p:nvCxnSpPr>
        <p:spPr>
          <a:xfrm>
            <a:off x="421419" y="1208598"/>
            <a:ext cx="11394219" cy="0"/>
          </a:xfrm>
          <a:prstGeom prst="line">
            <a:avLst/>
          </a:prstGeom>
          <a:ln w="57150">
            <a:solidFill>
              <a:srgbClr val="FF003B"/>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xmlns="" id="{D8C9F59A-6982-420A-B552-E13974723AB8}"/>
              </a:ext>
            </a:extLst>
          </p:cNvPr>
          <p:cNvSpPr>
            <a:spLocks noGrp="1"/>
          </p:cNvSpPr>
          <p:nvPr>
            <p:ph type="title"/>
          </p:nvPr>
        </p:nvSpPr>
        <p:spPr>
          <a:xfrm>
            <a:off x="344770" y="479542"/>
            <a:ext cx="8804551" cy="961155"/>
          </a:xfrm>
        </p:spPr>
        <p:txBody>
          <a:bodyPr lIns="91440" tIns="45720" rIns="91440" bIns="45720" anchor="t">
            <a:normAutofit/>
          </a:bodyPr>
          <a:lstStyle/>
          <a:p>
            <a:r>
              <a:rPr lang="en-GB" sz="3600" b="1">
                <a:latin typeface="Apercu Pro" panose="020B0503050601040103" pitchFamily="34" charset="0"/>
                <a:cs typeface="Calibri"/>
              </a:rPr>
              <a:t>Preparations for 1 January 2021</a:t>
            </a:r>
            <a:endParaRPr lang="en-GB" sz="3600" b="1">
              <a:latin typeface="Apercu Pro" panose="020B0503050601040103" pitchFamily="34" charset="0"/>
              <a:cs typeface="Calibri" panose="020F0502020204030204" pitchFamily="34" charset="0"/>
            </a:endParaRPr>
          </a:p>
        </p:txBody>
      </p:sp>
      <p:pic>
        <p:nvPicPr>
          <p:cNvPr id="14" name="Google Shape;15;p1">
            <a:extLst>
              <a:ext uri="{FF2B5EF4-FFF2-40B4-BE49-F238E27FC236}">
                <a16:creationId xmlns:a16="http://schemas.microsoft.com/office/drawing/2014/main" xmlns="" id="{66D2A463-AC5A-4041-87F9-E1F871378F10}"/>
              </a:ext>
            </a:extLst>
          </p:cNvPr>
          <p:cNvPicPr preferRelativeResize="0"/>
          <p:nvPr userDrawn="1"/>
        </p:nvPicPr>
        <p:blipFill rotWithShape="1">
          <a:blip r:embed="rId2">
            <a:alphaModFix/>
          </a:blip>
          <a:srcRect/>
          <a:stretch/>
        </p:blipFill>
        <p:spPr>
          <a:xfrm>
            <a:off x="11003325" y="5943680"/>
            <a:ext cx="922127" cy="825339"/>
          </a:xfrm>
          <a:prstGeom prst="rect">
            <a:avLst/>
          </a:prstGeom>
          <a:noFill/>
          <a:ln>
            <a:noFill/>
          </a:ln>
        </p:spPr>
      </p:pic>
      <p:sp>
        <p:nvSpPr>
          <p:cNvPr id="16" name="Title 1">
            <a:extLst>
              <a:ext uri="{FF2B5EF4-FFF2-40B4-BE49-F238E27FC236}">
                <a16:creationId xmlns:a16="http://schemas.microsoft.com/office/drawing/2014/main" xmlns="" id="{1D6BE887-F404-4EA7-AD63-E491DF26F00A}"/>
              </a:ext>
            </a:extLst>
          </p:cNvPr>
          <p:cNvSpPr txBox="1">
            <a:spLocks/>
          </p:cNvSpPr>
          <p:nvPr userDrawn="1"/>
        </p:nvSpPr>
        <p:spPr>
          <a:xfrm>
            <a:off x="7323606" y="6038056"/>
            <a:ext cx="3792234" cy="162083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2300">
                <a:solidFill>
                  <a:srgbClr val="FF003B"/>
                </a:solidFill>
                <a:latin typeface="Apercu Mono Pro Medium" panose="02010609040000040003" pitchFamily="50" charset="0"/>
              </a:rPr>
              <a:t>VISIT GOV.UK/TRANSITION</a:t>
            </a:r>
          </a:p>
        </p:txBody>
      </p:sp>
    </p:spTree>
    <p:extLst>
      <p:ext uri="{BB962C8B-B14F-4D97-AF65-F5344CB8AC3E}">
        <p14:creationId xmlns:p14="http://schemas.microsoft.com/office/powerpoint/2010/main" val="21879872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AE6CC79-C6C7-4738-8C88-912A9955428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4A745B01-58F1-4454-B9E5-112262E57E7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718378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C1E162-49D0-4DE6-8A34-0106FBD8483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xmlns="" id="{E19417CB-C039-495A-A5AF-F723A41DEE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3C2CE41-57FB-4CD5-B3CD-3CC81DBB60EB}"/>
              </a:ext>
            </a:extLst>
          </p:cNvPr>
          <p:cNvSpPr>
            <a:spLocks noGrp="1"/>
          </p:cNvSpPr>
          <p:nvPr>
            <p:ph type="dt" sz="half" idx="10"/>
          </p:nvPr>
        </p:nvSpPr>
        <p:spPr>
          <a:xfrm>
            <a:off x="838200" y="6356350"/>
            <a:ext cx="2743200" cy="365125"/>
          </a:xfrm>
          <a:prstGeom prst="rect">
            <a:avLst/>
          </a:prstGeom>
        </p:spPr>
        <p:txBody>
          <a:bodyPr/>
          <a:lstStyle/>
          <a:p>
            <a:fld id="{E7FF31E5-6AD6-4BA1-8A54-0060103CA6B1}" type="datetime1">
              <a:rPr lang="en-GB" smtClean="0"/>
              <a:t>18/11/2020</a:t>
            </a:fld>
            <a:endParaRPr lang="en-GB"/>
          </a:p>
        </p:txBody>
      </p:sp>
      <p:sp>
        <p:nvSpPr>
          <p:cNvPr id="5" name="Footer Placeholder 4">
            <a:extLst>
              <a:ext uri="{FF2B5EF4-FFF2-40B4-BE49-F238E27FC236}">
                <a16:creationId xmlns:a16="http://schemas.microsoft.com/office/drawing/2014/main" xmlns="" id="{7AF8E554-4F30-48A5-939A-6CCEE39D5EF2}"/>
              </a:ext>
            </a:extLst>
          </p:cNvPr>
          <p:cNvSpPr>
            <a:spLocks noGrp="1"/>
          </p:cNvSpPr>
          <p:nvPr>
            <p:ph type="ftr" sz="quarter" idx="11"/>
          </p:nvPr>
        </p:nvSpPr>
        <p:spPr>
          <a:xfrm>
            <a:off x="4038600" y="6356350"/>
            <a:ext cx="4114800" cy="365125"/>
          </a:xfrm>
          <a:prstGeom prst="rect">
            <a:avLst/>
          </a:prstGeom>
        </p:spPr>
        <p:txBody>
          <a:bodyPr/>
          <a:lstStyle/>
          <a:p>
            <a:endParaRPr lang="en-GB"/>
          </a:p>
        </p:txBody>
      </p:sp>
    </p:spTree>
    <p:extLst>
      <p:ext uri="{BB962C8B-B14F-4D97-AF65-F5344CB8AC3E}">
        <p14:creationId xmlns:p14="http://schemas.microsoft.com/office/powerpoint/2010/main" val="23287318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CEB35B03-D760-4D65-A520-3C7D2A67E1F9}"/>
              </a:ext>
            </a:extLst>
          </p:cNvPr>
          <p:cNvSpPr/>
          <p:nvPr userDrawn="1"/>
        </p:nvSpPr>
        <p:spPr>
          <a:xfrm>
            <a:off x="0" y="0"/>
            <a:ext cx="12192000" cy="6858000"/>
          </a:xfrm>
          <a:prstGeom prst="rect">
            <a:avLst/>
          </a:prstGeom>
          <a:solidFill>
            <a:srgbClr val="2D2767"/>
          </a:solidFill>
          <a:ln>
            <a:solidFill>
              <a:srgbClr val="2D27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xmlns="" id="{16F71D16-E48E-4096-83D1-71B87E8B1F7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xmlns="" id="{544814CE-2B38-4E84-B24F-D0A6A0D52C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B56A660E-1BA1-4EAB-8208-45569DEDF844}"/>
              </a:ext>
            </a:extLst>
          </p:cNvPr>
          <p:cNvSpPr>
            <a:spLocks noGrp="1"/>
          </p:cNvSpPr>
          <p:nvPr>
            <p:ph type="dt" sz="half" idx="10"/>
          </p:nvPr>
        </p:nvSpPr>
        <p:spPr>
          <a:xfrm>
            <a:off x="838200" y="6356350"/>
            <a:ext cx="2743200" cy="365125"/>
          </a:xfrm>
          <a:prstGeom prst="rect">
            <a:avLst/>
          </a:prstGeom>
        </p:spPr>
        <p:txBody>
          <a:bodyPr/>
          <a:lstStyle/>
          <a:p>
            <a:fld id="{481D8BE7-A135-40C1-9EBC-B305DD12AED0}" type="datetimeFigureOut">
              <a:rPr lang="en-GB" smtClean="0"/>
              <a:t>18/11/2020</a:t>
            </a:fld>
            <a:endParaRPr lang="en-GB"/>
          </a:p>
        </p:txBody>
      </p:sp>
      <p:sp>
        <p:nvSpPr>
          <p:cNvPr id="5" name="Footer Placeholder 4">
            <a:extLst>
              <a:ext uri="{FF2B5EF4-FFF2-40B4-BE49-F238E27FC236}">
                <a16:creationId xmlns:a16="http://schemas.microsoft.com/office/drawing/2014/main" xmlns="" id="{A7F21C89-03B5-47A9-A7B3-907BDB747420}"/>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xmlns="" id="{43E31984-7EE9-417F-8C38-23A843888B52}"/>
              </a:ext>
            </a:extLst>
          </p:cNvPr>
          <p:cNvSpPr>
            <a:spLocks noGrp="1"/>
          </p:cNvSpPr>
          <p:nvPr>
            <p:ph type="sldNum" sz="quarter" idx="12"/>
          </p:nvPr>
        </p:nvSpPr>
        <p:spPr>
          <a:xfrm>
            <a:off x="8610600" y="6356350"/>
            <a:ext cx="2743200" cy="365125"/>
          </a:xfrm>
          <a:prstGeom prst="rect">
            <a:avLst/>
          </a:prstGeom>
        </p:spPr>
        <p:txBody>
          <a:bodyPr/>
          <a:lstStyle>
            <a:lvl1pPr>
              <a:defRPr>
                <a:latin typeface="Apercu Pro" panose="020B0503050601040103" pitchFamily="34" charset="0"/>
              </a:defRPr>
            </a:lvl1pPr>
          </a:lstStyle>
          <a:p>
            <a:fld id="{85194759-C766-4537-A05C-586298C0C997}" type="slidenum">
              <a:rPr lang="en-GB" smtClean="0"/>
              <a:pPr/>
              <a:t>‹#›</a:t>
            </a:fld>
            <a:endParaRPr lang="en-GB"/>
          </a:p>
        </p:txBody>
      </p:sp>
      <p:pic>
        <p:nvPicPr>
          <p:cNvPr id="7" name="Google Shape;15;p1">
            <a:extLst>
              <a:ext uri="{FF2B5EF4-FFF2-40B4-BE49-F238E27FC236}">
                <a16:creationId xmlns:a16="http://schemas.microsoft.com/office/drawing/2014/main" xmlns="" id="{0123E4BE-6577-478A-B1FA-306798AE036A}"/>
              </a:ext>
            </a:extLst>
          </p:cNvPr>
          <p:cNvPicPr preferRelativeResize="0"/>
          <p:nvPr userDrawn="1"/>
        </p:nvPicPr>
        <p:blipFill rotWithShape="1">
          <a:blip r:embed="rId2">
            <a:alphaModFix/>
          </a:blip>
          <a:srcRect/>
          <a:stretch/>
        </p:blipFill>
        <p:spPr>
          <a:xfrm>
            <a:off x="10632342" y="172752"/>
            <a:ext cx="1430215" cy="1280098"/>
          </a:xfrm>
          <a:prstGeom prst="rect">
            <a:avLst/>
          </a:prstGeom>
          <a:noFill/>
          <a:ln>
            <a:noFill/>
          </a:ln>
        </p:spPr>
      </p:pic>
      <p:pic>
        <p:nvPicPr>
          <p:cNvPr id="13" name="Picture 2" descr="A picture containing text&#10;&#10;Description automatically generated">
            <a:extLst>
              <a:ext uri="{FF2B5EF4-FFF2-40B4-BE49-F238E27FC236}">
                <a16:creationId xmlns:a16="http://schemas.microsoft.com/office/drawing/2014/main" xmlns="" id="{A2BCF0BC-5728-417A-9C4D-C0E5892684BC}"/>
              </a:ext>
            </a:extLst>
          </p:cNvPr>
          <p:cNvPicPr>
            <a:picLocks noChangeAspect="1"/>
          </p:cNvPicPr>
          <p:nvPr userDrawn="1"/>
        </p:nvPicPr>
        <p:blipFill>
          <a:blip r:embed="rId3"/>
          <a:stretch>
            <a:fillRect/>
          </a:stretch>
        </p:blipFill>
        <p:spPr>
          <a:xfrm>
            <a:off x="9898834" y="5212206"/>
            <a:ext cx="1905816" cy="1386048"/>
          </a:xfrm>
          <a:prstGeom prst="rect">
            <a:avLst/>
          </a:prstGeom>
        </p:spPr>
      </p:pic>
      <p:pic>
        <p:nvPicPr>
          <p:cNvPr id="21" name="Picture 20" descr="A picture containing graphical user interface&#10;&#10;Description automatically generated">
            <a:extLst>
              <a:ext uri="{FF2B5EF4-FFF2-40B4-BE49-F238E27FC236}">
                <a16:creationId xmlns:a16="http://schemas.microsoft.com/office/drawing/2014/main" xmlns="" id="{87E4C83A-B14D-4874-8B18-46C2B3DD2C8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34511" y="340168"/>
            <a:ext cx="2393305" cy="1202439"/>
          </a:xfrm>
          <a:prstGeom prst="rect">
            <a:avLst/>
          </a:prstGeom>
        </p:spPr>
      </p:pic>
    </p:spTree>
    <p:extLst>
      <p:ext uri="{BB962C8B-B14F-4D97-AF65-F5344CB8AC3E}">
        <p14:creationId xmlns:p14="http://schemas.microsoft.com/office/powerpoint/2010/main" val="22297765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F859F70-B9B7-422C-9270-4A58EB6B021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C2270E4F-A0F4-4506-B7F6-831CBA329A8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xmlns="" id="{5B5B18FE-BFE7-4E9E-8D6C-11F1C90E979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82899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FCEA3DE5-1E16-47E3-9108-5D477BBAC334}"/>
              </a:ext>
            </a:extLst>
          </p:cNvPr>
          <p:cNvSpPr>
            <a:spLocks noGrp="1"/>
          </p:cNvSpPr>
          <p:nvPr>
            <p:ph idx="1"/>
          </p:nvPr>
        </p:nvSpPr>
        <p:spPr>
          <a:xfrm>
            <a:off x="318052" y="1825625"/>
            <a:ext cx="11473732"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471C37F0-A124-439A-873C-D7038DE7F6C9}"/>
              </a:ext>
            </a:extLst>
          </p:cNvPr>
          <p:cNvSpPr>
            <a:spLocks noGrp="1"/>
          </p:cNvSpPr>
          <p:nvPr>
            <p:ph type="dt" sz="half" idx="10"/>
          </p:nvPr>
        </p:nvSpPr>
        <p:spPr>
          <a:xfrm>
            <a:off x="838200" y="6356350"/>
            <a:ext cx="2743200" cy="365125"/>
          </a:xfrm>
          <a:prstGeom prst="rect">
            <a:avLst/>
          </a:prstGeom>
        </p:spPr>
        <p:txBody>
          <a:bodyPr/>
          <a:lstStyle/>
          <a:p>
            <a:fld id="{481D8BE7-A135-40C1-9EBC-B305DD12AED0}" type="datetimeFigureOut">
              <a:rPr lang="en-GB" smtClean="0"/>
              <a:t>18/11/2020</a:t>
            </a:fld>
            <a:endParaRPr lang="en-GB"/>
          </a:p>
        </p:txBody>
      </p:sp>
      <p:sp>
        <p:nvSpPr>
          <p:cNvPr id="5" name="Footer Placeholder 4">
            <a:extLst>
              <a:ext uri="{FF2B5EF4-FFF2-40B4-BE49-F238E27FC236}">
                <a16:creationId xmlns:a16="http://schemas.microsoft.com/office/drawing/2014/main" xmlns="" id="{A15D9A68-322F-4A10-BF0F-9508BB3207BB}"/>
              </a:ext>
            </a:extLst>
          </p:cNvPr>
          <p:cNvSpPr>
            <a:spLocks noGrp="1"/>
          </p:cNvSpPr>
          <p:nvPr>
            <p:ph type="ftr" sz="quarter" idx="11"/>
          </p:nvPr>
        </p:nvSpPr>
        <p:spPr>
          <a:xfrm>
            <a:off x="4038600" y="6356350"/>
            <a:ext cx="4114800" cy="365125"/>
          </a:xfrm>
          <a:prstGeom prst="rect">
            <a:avLst/>
          </a:prstGeom>
        </p:spPr>
        <p:txBody>
          <a:bodyPr/>
          <a:lstStyle/>
          <a:p>
            <a:endParaRPr lang="en-GB"/>
          </a:p>
        </p:txBody>
      </p:sp>
      <p:cxnSp>
        <p:nvCxnSpPr>
          <p:cNvPr id="7" name="Straight Connector 6">
            <a:extLst>
              <a:ext uri="{FF2B5EF4-FFF2-40B4-BE49-F238E27FC236}">
                <a16:creationId xmlns:a16="http://schemas.microsoft.com/office/drawing/2014/main" xmlns="" id="{43898C9A-CFE6-4DAD-B95E-4E24D938022D}"/>
              </a:ext>
            </a:extLst>
          </p:cNvPr>
          <p:cNvCxnSpPr>
            <a:cxnSpLocks/>
          </p:cNvCxnSpPr>
          <p:nvPr userDrawn="1"/>
        </p:nvCxnSpPr>
        <p:spPr>
          <a:xfrm>
            <a:off x="421419" y="1208598"/>
            <a:ext cx="11394219" cy="0"/>
          </a:xfrm>
          <a:prstGeom prst="line">
            <a:avLst/>
          </a:prstGeom>
          <a:ln w="57150">
            <a:solidFill>
              <a:srgbClr val="FF003B"/>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xmlns="" id="{D8C9F59A-6982-420A-B552-E13974723AB8}"/>
              </a:ext>
            </a:extLst>
          </p:cNvPr>
          <p:cNvSpPr>
            <a:spLocks noGrp="1"/>
          </p:cNvSpPr>
          <p:nvPr>
            <p:ph type="title"/>
          </p:nvPr>
        </p:nvSpPr>
        <p:spPr>
          <a:xfrm>
            <a:off x="344770" y="479542"/>
            <a:ext cx="8804551" cy="961155"/>
          </a:xfrm>
        </p:spPr>
        <p:txBody>
          <a:bodyPr lIns="91440" tIns="45720" rIns="91440" bIns="45720" anchor="t">
            <a:normAutofit/>
          </a:bodyPr>
          <a:lstStyle/>
          <a:p>
            <a:r>
              <a:rPr lang="en-GB" sz="3600" b="1">
                <a:latin typeface="Apercu Pro" panose="020B0503050601040103" pitchFamily="34" charset="0"/>
                <a:cs typeface="Calibri"/>
              </a:rPr>
              <a:t>Preparations for 1 January 2021</a:t>
            </a:r>
            <a:endParaRPr lang="en-GB" sz="3600" b="1">
              <a:latin typeface="Apercu Pro" panose="020B0503050601040103" pitchFamily="34" charset="0"/>
              <a:cs typeface="Calibri" panose="020F0502020204030204" pitchFamily="34" charset="0"/>
            </a:endParaRPr>
          </a:p>
        </p:txBody>
      </p:sp>
      <p:pic>
        <p:nvPicPr>
          <p:cNvPr id="14" name="Google Shape;15;p1">
            <a:extLst>
              <a:ext uri="{FF2B5EF4-FFF2-40B4-BE49-F238E27FC236}">
                <a16:creationId xmlns:a16="http://schemas.microsoft.com/office/drawing/2014/main" xmlns="" id="{66D2A463-AC5A-4041-87F9-E1F871378F10}"/>
              </a:ext>
            </a:extLst>
          </p:cNvPr>
          <p:cNvPicPr preferRelativeResize="0"/>
          <p:nvPr userDrawn="1"/>
        </p:nvPicPr>
        <p:blipFill rotWithShape="1">
          <a:blip r:embed="rId2">
            <a:alphaModFix/>
          </a:blip>
          <a:srcRect/>
          <a:stretch/>
        </p:blipFill>
        <p:spPr>
          <a:xfrm>
            <a:off x="11003325" y="5943680"/>
            <a:ext cx="922127" cy="825339"/>
          </a:xfrm>
          <a:prstGeom prst="rect">
            <a:avLst/>
          </a:prstGeom>
          <a:noFill/>
          <a:ln>
            <a:noFill/>
          </a:ln>
        </p:spPr>
      </p:pic>
      <p:sp>
        <p:nvSpPr>
          <p:cNvPr id="16" name="Title 1">
            <a:extLst>
              <a:ext uri="{FF2B5EF4-FFF2-40B4-BE49-F238E27FC236}">
                <a16:creationId xmlns:a16="http://schemas.microsoft.com/office/drawing/2014/main" xmlns="" id="{1D6BE887-F404-4EA7-AD63-E491DF26F00A}"/>
              </a:ext>
            </a:extLst>
          </p:cNvPr>
          <p:cNvSpPr txBox="1">
            <a:spLocks/>
          </p:cNvSpPr>
          <p:nvPr userDrawn="1"/>
        </p:nvSpPr>
        <p:spPr>
          <a:xfrm>
            <a:off x="7323606" y="6038056"/>
            <a:ext cx="3792234" cy="162083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2300">
                <a:solidFill>
                  <a:srgbClr val="FF003B"/>
                </a:solidFill>
                <a:latin typeface="Apercu Mono Pro Medium" panose="02010609040000040003" pitchFamily="50" charset="0"/>
              </a:rPr>
              <a:t>VISIT GOV.UK/TRANSITION</a:t>
            </a:r>
          </a:p>
        </p:txBody>
      </p:sp>
    </p:spTree>
    <p:extLst>
      <p:ext uri="{BB962C8B-B14F-4D97-AF65-F5344CB8AC3E}">
        <p14:creationId xmlns:p14="http://schemas.microsoft.com/office/powerpoint/2010/main" val="37989739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C364EB9-0101-4BE8-B0A7-FF1C30752FB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30057CF9-F409-44F9-BAEA-A4703F8C2AB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00D9D6A4-60F8-4DA1-ADCB-C38113B256D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xmlns="" id="{E3A2A174-41C7-449B-949A-F8C56A682E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10A60129-DD07-4D16-B81C-8DF68D6B0CF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7443315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B843ED-F4C2-43AE-B777-6E6292558775}"/>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42001100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65536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5D15773-EC5A-410D-BE6C-947336AA30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1E4E116B-44EC-46F6-A01E-69E6C00208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xmlns="" id="{54A74AE0-0CA9-4475-9A80-E66DAA7889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0888186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786AED-2FDB-47F4-AC6F-666B23D143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xmlns="" id="{8E2726B1-C8A7-4BA6-A1C3-4F151E244E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xmlns="" id="{FF0BB753-4B05-42A9-A26B-BF36572424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2088179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07FC15-AD55-44C8-ACA8-A7AE06BCD94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D8B16301-3FAA-4905-85CE-76E85641B46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2287444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B84CF1F-611D-4D5A-BFF6-C9FA0CB6F3A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FE455B41-A2CE-4411-B425-9882562D946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9143502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CEB35B03-D760-4D65-A520-3C7D2A67E1F9}"/>
              </a:ext>
            </a:extLst>
          </p:cNvPr>
          <p:cNvSpPr/>
          <p:nvPr userDrawn="1"/>
        </p:nvSpPr>
        <p:spPr>
          <a:xfrm>
            <a:off x="0" y="0"/>
            <a:ext cx="12192000" cy="6858000"/>
          </a:xfrm>
          <a:prstGeom prst="rect">
            <a:avLst/>
          </a:prstGeom>
          <a:solidFill>
            <a:srgbClr val="2D2767"/>
          </a:solidFill>
          <a:ln>
            <a:solidFill>
              <a:srgbClr val="2D27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xmlns="" id="{16F71D16-E48E-4096-83D1-71B87E8B1F7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xmlns="" id="{544814CE-2B38-4E84-B24F-D0A6A0D52C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B56A660E-1BA1-4EAB-8208-45569DEDF844}"/>
              </a:ext>
            </a:extLst>
          </p:cNvPr>
          <p:cNvSpPr>
            <a:spLocks noGrp="1"/>
          </p:cNvSpPr>
          <p:nvPr>
            <p:ph type="dt" sz="half" idx="10"/>
          </p:nvPr>
        </p:nvSpPr>
        <p:spPr>
          <a:xfrm>
            <a:off x="838200" y="6356350"/>
            <a:ext cx="2743200" cy="365125"/>
          </a:xfrm>
          <a:prstGeom prst="rect">
            <a:avLst/>
          </a:prstGeom>
        </p:spPr>
        <p:txBody>
          <a:bodyPr/>
          <a:lstStyle/>
          <a:p>
            <a:fld id="{481D8BE7-A135-40C1-9EBC-B305DD12AED0}" type="datetimeFigureOut">
              <a:rPr lang="en-GB" smtClean="0"/>
              <a:t>18/11/2020</a:t>
            </a:fld>
            <a:endParaRPr lang="en-GB"/>
          </a:p>
        </p:txBody>
      </p:sp>
      <p:sp>
        <p:nvSpPr>
          <p:cNvPr id="5" name="Footer Placeholder 4">
            <a:extLst>
              <a:ext uri="{FF2B5EF4-FFF2-40B4-BE49-F238E27FC236}">
                <a16:creationId xmlns:a16="http://schemas.microsoft.com/office/drawing/2014/main" xmlns="" id="{A7F21C89-03B5-47A9-A7B3-907BDB747420}"/>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xmlns="" id="{43E31984-7EE9-417F-8C38-23A843888B52}"/>
              </a:ext>
            </a:extLst>
          </p:cNvPr>
          <p:cNvSpPr>
            <a:spLocks noGrp="1"/>
          </p:cNvSpPr>
          <p:nvPr>
            <p:ph type="sldNum" sz="quarter" idx="12"/>
          </p:nvPr>
        </p:nvSpPr>
        <p:spPr>
          <a:xfrm>
            <a:off x="8610600" y="6356350"/>
            <a:ext cx="2743200" cy="365125"/>
          </a:xfrm>
          <a:prstGeom prst="rect">
            <a:avLst/>
          </a:prstGeom>
        </p:spPr>
        <p:txBody>
          <a:bodyPr/>
          <a:lstStyle>
            <a:lvl1pPr>
              <a:defRPr>
                <a:latin typeface="Apercu Pro" panose="020B0503050601040103" pitchFamily="34" charset="0"/>
              </a:defRPr>
            </a:lvl1pPr>
          </a:lstStyle>
          <a:p>
            <a:fld id="{85194759-C766-4537-A05C-586298C0C997}" type="slidenum">
              <a:rPr lang="en-GB" smtClean="0"/>
              <a:pPr/>
              <a:t>‹#›</a:t>
            </a:fld>
            <a:endParaRPr lang="en-GB"/>
          </a:p>
        </p:txBody>
      </p:sp>
      <p:pic>
        <p:nvPicPr>
          <p:cNvPr id="7" name="Google Shape;15;p1">
            <a:extLst>
              <a:ext uri="{FF2B5EF4-FFF2-40B4-BE49-F238E27FC236}">
                <a16:creationId xmlns:a16="http://schemas.microsoft.com/office/drawing/2014/main" xmlns="" id="{0123E4BE-6577-478A-B1FA-306798AE036A}"/>
              </a:ext>
            </a:extLst>
          </p:cNvPr>
          <p:cNvPicPr preferRelativeResize="0"/>
          <p:nvPr userDrawn="1"/>
        </p:nvPicPr>
        <p:blipFill rotWithShape="1">
          <a:blip r:embed="rId2">
            <a:alphaModFix/>
          </a:blip>
          <a:srcRect/>
          <a:stretch/>
        </p:blipFill>
        <p:spPr>
          <a:xfrm>
            <a:off x="10632342" y="172752"/>
            <a:ext cx="1430215" cy="1280098"/>
          </a:xfrm>
          <a:prstGeom prst="rect">
            <a:avLst/>
          </a:prstGeom>
          <a:noFill/>
          <a:ln>
            <a:noFill/>
          </a:ln>
        </p:spPr>
      </p:pic>
      <p:pic>
        <p:nvPicPr>
          <p:cNvPr id="13" name="Picture 2" descr="A picture containing text&#10;&#10;Description automatically generated">
            <a:extLst>
              <a:ext uri="{FF2B5EF4-FFF2-40B4-BE49-F238E27FC236}">
                <a16:creationId xmlns:a16="http://schemas.microsoft.com/office/drawing/2014/main" xmlns="" id="{A2BCF0BC-5728-417A-9C4D-C0E5892684BC}"/>
              </a:ext>
            </a:extLst>
          </p:cNvPr>
          <p:cNvPicPr>
            <a:picLocks noChangeAspect="1"/>
          </p:cNvPicPr>
          <p:nvPr userDrawn="1"/>
        </p:nvPicPr>
        <p:blipFill>
          <a:blip r:embed="rId3"/>
          <a:stretch>
            <a:fillRect/>
          </a:stretch>
        </p:blipFill>
        <p:spPr>
          <a:xfrm>
            <a:off x="9898834" y="5212206"/>
            <a:ext cx="1905816" cy="1386048"/>
          </a:xfrm>
          <a:prstGeom prst="rect">
            <a:avLst/>
          </a:prstGeom>
        </p:spPr>
      </p:pic>
      <p:pic>
        <p:nvPicPr>
          <p:cNvPr id="21" name="Picture 20" descr="A picture containing graphical user interface&#10;&#10;Description automatically generated">
            <a:extLst>
              <a:ext uri="{FF2B5EF4-FFF2-40B4-BE49-F238E27FC236}">
                <a16:creationId xmlns:a16="http://schemas.microsoft.com/office/drawing/2014/main" xmlns="" id="{87E4C83A-B14D-4874-8B18-46C2B3DD2C8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34511" y="340168"/>
            <a:ext cx="2393305" cy="1202439"/>
          </a:xfrm>
          <a:prstGeom prst="rect">
            <a:avLst/>
          </a:prstGeom>
        </p:spPr>
      </p:pic>
    </p:spTree>
    <p:extLst>
      <p:ext uri="{BB962C8B-B14F-4D97-AF65-F5344CB8AC3E}">
        <p14:creationId xmlns:p14="http://schemas.microsoft.com/office/powerpoint/2010/main" val="32899367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D9647E9-0959-4494-9164-A2B271AFC1A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ADC85E36-D6C8-4EFA-A293-758B7B11F08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xmlns="" id="{FDEA6A2C-E409-4100-9D7D-D89304FDED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xmlns="" id="{BEE3B4CE-2953-4428-953B-724CCE8430F1}"/>
              </a:ext>
            </a:extLst>
          </p:cNvPr>
          <p:cNvSpPr>
            <a:spLocks noGrp="1"/>
          </p:cNvSpPr>
          <p:nvPr>
            <p:ph type="dt" sz="half" idx="10"/>
          </p:nvPr>
        </p:nvSpPr>
        <p:spPr>
          <a:xfrm>
            <a:off x="838200" y="6356350"/>
            <a:ext cx="2743200" cy="365125"/>
          </a:xfrm>
          <a:prstGeom prst="rect">
            <a:avLst/>
          </a:prstGeom>
        </p:spPr>
        <p:txBody>
          <a:bodyPr/>
          <a:lstStyle/>
          <a:p>
            <a:fld id="{481D8BE7-A135-40C1-9EBC-B305DD12AED0}" type="datetimeFigureOut">
              <a:rPr lang="en-GB" smtClean="0"/>
              <a:t>18/11/2020</a:t>
            </a:fld>
            <a:endParaRPr lang="en-GB"/>
          </a:p>
        </p:txBody>
      </p:sp>
      <p:sp>
        <p:nvSpPr>
          <p:cNvPr id="6" name="Footer Placeholder 5">
            <a:extLst>
              <a:ext uri="{FF2B5EF4-FFF2-40B4-BE49-F238E27FC236}">
                <a16:creationId xmlns:a16="http://schemas.microsoft.com/office/drawing/2014/main" xmlns="" id="{1362C809-B44D-46DC-B1C7-E5BD87F3C091}"/>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xmlns="" id="{D8C45495-416B-463D-9DC9-DC321006E7CB}"/>
              </a:ext>
            </a:extLst>
          </p:cNvPr>
          <p:cNvSpPr>
            <a:spLocks noGrp="1"/>
          </p:cNvSpPr>
          <p:nvPr>
            <p:ph type="sldNum" sz="quarter" idx="12"/>
          </p:nvPr>
        </p:nvSpPr>
        <p:spPr>
          <a:xfrm>
            <a:off x="8610600" y="6356350"/>
            <a:ext cx="2743200" cy="365125"/>
          </a:xfrm>
          <a:prstGeom prst="rect">
            <a:avLst/>
          </a:prstGeom>
        </p:spPr>
        <p:txBody>
          <a:bodyPr/>
          <a:lstStyle>
            <a:lvl1pPr>
              <a:defRPr>
                <a:latin typeface="Apercu Pro" panose="020B0503050601040103" pitchFamily="34" charset="0"/>
              </a:defRPr>
            </a:lvl1pPr>
          </a:lstStyle>
          <a:p>
            <a:fld id="{85194759-C766-4537-A05C-586298C0C997}" type="slidenum">
              <a:rPr lang="en-GB" smtClean="0"/>
              <a:pPr/>
              <a:t>‹#›</a:t>
            </a:fld>
            <a:endParaRPr lang="en-GB"/>
          </a:p>
        </p:txBody>
      </p:sp>
    </p:spTree>
    <p:extLst>
      <p:ext uri="{BB962C8B-B14F-4D97-AF65-F5344CB8AC3E}">
        <p14:creationId xmlns:p14="http://schemas.microsoft.com/office/powerpoint/2010/main" val="2146353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8E88DBB-CA8A-4F9F-A5B7-51BC18832B9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080C564A-6CB8-467D-B2F0-62E1D74EDF3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B20BD40C-DD0E-42A7-B6CC-4466ACDD4C9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xmlns="" id="{75BA9805-F0A6-4F96-A8D0-BD04B280903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0363ED37-E41B-4407-8F9D-95B5B4371C4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xmlns="" id="{5A919A22-F266-416D-8C52-0F74BF05F8D7}"/>
              </a:ext>
            </a:extLst>
          </p:cNvPr>
          <p:cNvSpPr>
            <a:spLocks noGrp="1"/>
          </p:cNvSpPr>
          <p:nvPr>
            <p:ph type="dt" sz="half" idx="10"/>
          </p:nvPr>
        </p:nvSpPr>
        <p:spPr>
          <a:xfrm>
            <a:off x="838200" y="6356350"/>
            <a:ext cx="2743200" cy="365125"/>
          </a:xfrm>
          <a:prstGeom prst="rect">
            <a:avLst/>
          </a:prstGeom>
        </p:spPr>
        <p:txBody>
          <a:bodyPr/>
          <a:lstStyle/>
          <a:p>
            <a:fld id="{481D8BE7-A135-40C1-9EBC-B305DD12AED0}" type="datetimeFigureOut">
              <a:rPr lang="en-GB" smtClean="0"/>
              <a:t>18/11/2020</a:t>
            </a:fld>
            <a:endParaRPr lang="en-GB"/>
          </a:p>
        </p:txBody>
      </p:sp>
      <p:sp>
        <p:nvSpPr>
          <p:cNvPr id="8" name="Footer Placeholder 7">
            <a:extLst>
              <a:ext uri="{FF2B5EF4-FFF2-40B4-BE49-F238E27FC236}">
                <a16:creationId xmlns:a16="http://schemas.microsoft.com/office/drawing/2014/main" xmlns="" id="{39701D89-8DD5-4447-A2EF-35C9CCFFAD8F}"/>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a:extLst>
              <a:ext uri="{FF2B5EF4-FFF2-40B4-BE49-F238E27FC236}">
                <a16:creationId xmlns:a16="http://schemas.microsoft.com/office/drawing/2014/main" xmlns="" id="{C172DDE6-24F4-42F4-B214-48048A396FBF}"/>
              </a:ext>
            </a:extLst>
          </p:cNvPr>
          <p:cNvSpPr>
            <a:spLocks noGrp="1"/>
          </p:cNvSpPr>
          <p:nvPr>
            <p:ph type="sldNum" sz="quarter" idx="12"/>
          </p:nvPr>
        </p:nvSpPr>
        <p:spPr>
          <a:xfrm>
            <a:off x="8610600" y="6356350"/>
            <a:ext cx="2743200" cy="365125"/>
          </a:xfrm>
          <a:prstGeom prst="rect">
            <a:avLst/>
          </a:prstGeom>
        </p:spPr>
        <p:txBody>
          <a:bodyPr/>
          <a:lstStyle>
            <a:lvl1pPr>
              <a:defRPr>
                <a:latin typeface="Apercu Pro" panose="020B0503050601040103" pitchFamily="34" charset="0"/>
              </a:defRPr>
            </a:lvl1pPr>
          </a:lstStyle>
          <a:p>
            <a:fld id="{85194759-C766-4537-A05C-586298C0C997}" type="slidenum">
              <a:rPr lang="en-GB" smtClean="0"/>
              <a:pPr/>
              <a:t>‹#›</a:t>
            </a:fld>
            <a:endParaRPr lang="en-GB"/>
          </a:p>
        </p:txBody>
      </p:sp>
    </p:spTree>
    <p:extLst>
      <p:ext uri="{BB962C8B-B14F-4D97-AF65-F5344CB8AC3E}">
        <p14:creationId xmlns:p14="http://schemas.microsoft.com/office/powerpoint/2010/main" val="6888231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BF13E7-6560-4D1B-ACFF-E33AF27D80F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xmlns="" id="{B7E8CF47-30FF-4DD9-AC47-6561F13000E7}"/>
              </a:ext>
            </a:extLst>
          </p:cNvPr>
          <p:cNvSpPr>
            <a:spLocks noGrp="1"/>
          </p:cNvSpPr>
          <p:nvPr>
            <p:ph type="dt" sz="half" idx="10"/>
          </p:nvPr>
        </p:nvSpPr>
        <p:spPr>
          <a:xfrm>
            <a:off x="838200" y="6356350"/>
            <a:ext cx="2743200" cy="365125"/>
          </a:xfrm>
          <a:prstGeom prst="rect">
            <a:avLst/>
          </a:prstGeom>
        </p:spPr>
        <p:txBody>
          <a:bodyPr/>
          <a:lstStyle/>
          <a:p>
            <a:fld id="{481D8BE7-A135-40C1-9EBC-B305DD12AED0}" type="datetimeFigureOut">
              <a:rPr lang="en-GB" smtClean="0"/>
              <a:t>18/11/2020</a:t>
            </a:fld>
            <a:endParaRPr lang="en-GB"/>
          </a:p>
        </p:txBody>
      </p:sp>
      <p:sp>
        <p:nvSpPr>
          <p:cNvPr id="4" name="Footer Placeholder 3">
            <a:extLst>
              <a:ext uri="{FF2B5EF4-FFF2-40B4-BE49-F238E27FC236}">
                <a16:creationId xmlns:a16="http://schemas.microsoft.com/office/drawing/2014/main" xmlns="" id="{F59D5AB5-FCFB-46F8-8093-D08D85EAE846}"/>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a:extLst>
              <a:ext uri="{FF2B5EF4-FFF2-40B4-BE49-F238E27FC236}">
                <a16:creationId xmlns:a16="http://schemas.microsoft.com/office/drawing/2014/main" xmlns="" id="{BE1F0247-8D8A-4233-83A2-97701EF8C51C}"/>
              </a:ext>
            </a:extLst>
          </p:cNvPr>
          <p:cNvSpPr>
            <a:spLocks noGrp="1"/>
          </p:cNvSpPr>
          <p:nvPr>
            <p:ph type="sldNum" sz="quarter" idx="12"/>
          </p:nvPr>
        </p:nvSpPr>
        <p:spPr>
          <a:xfrm>
            <a:off x="8610600" y="6356350"/>
            <a:ext cx="2743200" cy="365125"/>
          </a:xfrm>
          <a:prstGeom prst="rect">
            <a:avLst/>
          </a:prstGeom>
        </p:spPr>
        <p:txBody>
          <a:bodyPr/>
          <a:lstStyle>
            <a:lvl1pPr>
              <a:defRPr>
                <a:latin typeface="Apercu Pro" panose="020B0503050601040103" pitchFamily="34" charset="0"/>
              </a:defRPr>
            </a:lvl1pPr>
          </a:lstStyle>
          <a:p>
            <a:fld id="{85194759-C766-4537-A05C-586298C0C997}" type="slidenum">
              <a:rPr lang="en-GB" smtClean="0"/>
              <a:pPr/>
              <a:t>‹#›</a:t>
            </a:fld>
            <a:endParaRPr lang="en-GB"/>
          </a:p>
        </p:txBody>
      </p:sp>
    </p:spTree>
    <p:extLst>
      <p:ext uri="{BB962C8B-B14F-4D97-AF65-F5344CB8AC3E}">
        <p14:creationId xmlns:p14="http://schemas.microsoft.com/office/powerpoint/2010/main" val="8658280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6694388-0494-4A86-B9A3-A262A94CBBAE}"/>
              </a:ext>
            </a:extLst>
          </p:cNvPr>
          <p:cNvSpPr>
            <a:spLocks noGrp="1"/>
          </p:cNvSpPr>
          <p:nvPr>
            <p:ph type="dt" sz="half" idx="10"/>
          </p:nvPr>
        </p:nvSpPr>
        <p:spPr>
          <a:xfrm>
            <a:off x="838200" y="6356350"/>
            <a:ext cx="2743200" cy="365125"/>
          </a:xfrm>
          <a:prstGeom prst="rect">
            <a:avLst/>
          </a:prstGeom>
        </p:spPr>
        <p:txBody>
          <a:bodyPr/>
          <a:lstStyle/>
          <a:p>
            <a:fld id="{481D8BE7-A135-40C1-9EBC-B305DD12AED0}" type="datetimeFigureOut">
              <a:rPr lang="en-GB" smtClean="0"/>
              <a:t>18/11/2020</a:t>
            </a:fld>
            <a:endParaRPr lang="en-GB"/>
          </a:p>
        </p:txBody>
      </p:sp>
      <p:sp>
        <p:nvSpPr>
          <p:cNvPr id="3" name="Footer Placeholder 2">
            <a:extLst>
              <a:ext uri="{FF2B5EF4-FFF2-40B4-BE49-F238E27FC236}">
                <a16:creationId xmlns:a16="http://schemas.microsoft.com/office/drawing/2014/main" xmlns="" id="{87D9588F-F974-46BF-AE77-3541F21DF167}"/>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xmlns="" id="{5BA3A5A5-BCD7-4898-9F01-6ABE0397D931}"/>
              </a:ext>
            </a:extLst>
          </p:cNvPr>
          <p:cNvSpPr>
            <a:spLocks noGrp="1"/>
          </p:cNvSpPr>
          <p:nvPr>
            <p:ph type="sldNum" sz="quarter" idx="12"/>
          </p:nvPr>
        </p:nvSpPr>
        <p:spPr>
          <a:xfrm>
            <a:off x="8610600" y="6356350"/>
            <a:ext cx="2743200" cy="365125"/>
          </a:xfrm>
          <a:prstGeom prst="rect">
            <a:avLst/>
          </a:prstGeom>
        </p:spPr>
        <p:txBody>
          <a:bodyPr/>
          <a:lstStyle>
            <a:lvl1pPr>
              <a:defRPr>
                <a:latin typeface="Apercu Pro" panose="020B0503050601040103" pitchFamily="34" charset="0"/>
              </a:defRPr>
            </a:lvl1pPr>
          </a:lstStyle>
          <a:p>
            <a:fld id="{85194759-C766-4537-A05C-586298C0C997}" type="slidenum">
              <a:rPr lang="en-GB" smtClean="0"/>
              <a:pPr/>
              <a:t>‹#›</a:t>
            </a:fld>
            <a:endParaRPr lang="en-GB"/>
          </a:p>
        </p:txBody>
      </p:sp>
    </p:spTree>
    <p:extLst>
      <p:ext uri="{BB962C8B-B14F-4D97-AF65-F5344CB8AC3E}">
        <p14:creationId xmlns:p14="http://schemas.microsoft.com/office/powerpoint/2010/main" val="17437011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B7FBB0-9258-4451-A916-1021AD22C7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FF5DBDAB-F896-47D6-9F0A-7D74E85CD9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xmlns="" id="{BC00ECF3-68DC-472E-9F70-45E9246C37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AB50586-BAB0-4312-B531-1289D574B920}"/>
              </a:ext>
            </a:extLst>
          </p:cNvPr>
          <p:cNvSpPr>
            <a:spLocks noGrp="1"/>
          </p:cNvSpPr>
          <p:nvPr>
            <p:ph type="dt" sz="half" idx="10"/>
          </p:nvPr>
        </p:nvSpPr>
        <p:spPr>
          <a:xfrm>
            <a:off x="838200" y="6356350"/>
            <a:ext cx="2743200" cy="365125"/>
          </a:xfrm>
          <a:prstGeom prst="rect">
            <a:avLst/>
          </a:prstGeom>
        </p:spPr>
        <p:txBody>
          <a:bodyPr/>
          <a:lstStyle/>
          <a:p>
            <a:fld id="{481D8BE7-A135-40C1-9EBC-B305DD12AED0}" type="datetimeFigureOut">
              <a:rPr lang="en-GB" smtClean="0"/>
              <a:t>18/11/2020</a:t>
            </a:fld>
            <a:endParaRPr lang="en-GB"/>
          </a:p>
        </p:txBody>
      </p:sp>
      <p:sp>
        <p:nvSpPr>
          <p:cNvPr id="6" name="Footer Placeholder 5">
            <a:extLst>
              <a:ext uri="{FF2B5EF4-FFF2-40B4-BE49-F238E27FC236}">
                <a16:creationId xmlns:a16="http://schemas.microsoft.com/office/drawing/2014/main" xmlns="" id="{40C0FBCC-B9CD-44F8-ADFC-779E556D9E14}"/>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xmlns="" id="{4CE7A7ED-BC32-4385-9A1D-AADD25F777BF}"/>
              </a:ext>
            </a:extLst>
          </p:cNvPr>
          <p:cNvSpPr>
            <a:spLocks noGrp="1"/>
          </p:cNvSpPr>
          <p:nvPr>
            <p:ph type="sldNum" sz="quarter" idx="12"/>
          </p:nvPr>
        </p:nvSpPr>
        <p:spPr>
          <a:xfrm>
            <a:off x="8610600" y="6356350"/>
            <a:ext cx="2743200" cy="365125"/>
          </a:xfrm>
          <a:prstGeom prst="rect">
            <a:avLst/>
          </a:prstGeom>
        </p:spPr>
        <p:txBody>
          <a:bodyPr/>
          <a:lstStyle>
            <a:lvl1pPr>
              <a:defRPr>
                <a:latin typeface="Apercu Pro" panose="020B0503050601040103" pitchFamily="34" charset="0"/>
              </a:defRPr>
            </a:lvl1pPr>
          </a:lstStyle>
          <a:p>
            <a:fld id="{85194759-C766-4537-A05C-586298C0C997}" type="slidenum">
              <a:rPr lang="en-GB" smtClean="0"/>
              <a:pPr/>
              <a:t>‹#›</a:t>
            </a:fld>
            <a:endParaRPr lang="en-GB"/>
          </a:p>
        </p:txBody>
      </p:sp>
    </p:spTree>
    <p:extLst>
      <p:ext uri="{BB962C8B-B14F-4D97-AF65-F5344CB8AC3E}">
        <p14:creationId xmlns:p14="http://schemas.microsoft.com/office/powerpoint/2010/main" val="34175527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1A9209-3D3D-43D2-8A02-A300C3D0F8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xmlns="" id="{B770C3F7-0334-41E4-969F-D6DB70ED02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xmlns="" id="{D2EDB2E8-EBC2-4B70-96FA-5469C51EE2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94504E9-DAA7-48C8-97AB-98F45CF8824D}"/>
              </a:ext>
            </a:extLst>
          </p:cNvPr>
          <p:cNvSpPr>
            <a:spLocks noGrp="1"/>
          </p:cNvSpPr>
          <p:nvPr>
            <p:ph type="dt" sz="half" idx="10"/>
          </p:nvPr>
        </p:nvSpPr>
        <p:spPr>
          <a:xfrm>
            <a:off x="838200" y="6356350"/>
            <a:ext cx="2743200" cy="365125"/>
          </a:xfrm>
          <a:prstGeom prst="rect">
            <a:avLst/>
          </a:prstGeom>
        </p:spPr>
        <p:txBody>
          <a:bodyPr/>
          <a:lstStyle/>
          <a:p>
            <a:fld id="{481D8BE7-A135-40C1-9EBC-B305DD12AED0}" type="datetimeFigureOut">
              <a:rPr lang="en-GB" smtClean="0"/>
              <a:t>18/11/2020</a:t>
            </a:fld>
            <a:endParaRPr lang="en-GB"/>
          </a:p>
        </p:txBody>
      </p:sp>
      <p:sp>
        <p:nvSpPr>
          <p:cNvPr id="6" name="Footer Placeholder 5">
            <a:extLst>
              <a:ext uri="{FF2B5EF4-FFF2-40B4-BE49-F238E27FC236}">
                <a16:creationId xmlns:a16="http://schemas.microsoft.com/office/drawing/2014/main" xmlns="" id="{01CF2A52-258F-4F92-BFC1-2560EFBD89D4}"/>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xmlns="" id="{38540C3F-0C63-44E2-8E91-5F33EFDD803D}"/>
              </a:ext>
            </a:extLst>
          </p:cNvPr>
          <p:cNvSpPr>
            <a:spLocks noGrp="1"/>
          </p:cNvSpPr>
          <p:nvPr>
            <p:ph type="sldNum" sz="quarter" idx="12"/>
          </p:nvPr>
        </p:nvSpPr>
        <p:spPr>
          <a:xfrm>
            <a:off x="8610600" y="6356350"/>
            <a:ext cx="2743200" cy="365125"/>
          </a:xfrm>
          <a:prstGeom prst="rect">
            <a:avLst/>
          </a:prstGeom>
        </p:spPr>
        <p:txBody>
          <a:bodyPr/>
          <a:lstStyle>
            <a:lvl1pPr>
              <a:defRPr>
                <a:latin typeface="Apercu Pro" panose="020B0503050601040103" pitchFamily="34" charset="0"/>
              </a:defRPr>
            </a:lvl1pPr>
          </a:lstStyle>
          <a:p>
            <a:fld id="{85194759-C766-4537-A05C-586298C0C997}" type="slidenum">
              <a:rPr lang="en-GB" smtClean="0"/>
              <a:pPr/>
              <a:t>‹#›</a:t>
            </a:fld>
            <a:endParaRPr lang="en-GB"/>
          </a:p>
        </p:txBody>
      </p:sp>
    </p:spTree>
    <p:extLst>
      <p:ext uri="{BB962C8B-B14F-4D97-AF65-F5344CB8AC3E}">
        <p14:creationId xmlns:p14="http://schemas.microsoft.com/office/powerpoint/2010/main" val="193329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B8D2429F-C0E3-42EC-89EC-67A5A5A9C4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E8F87707-116C-48FD-BD7B-ACB7605307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840936923"/>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Lst>
  <p:txStyles>
    <p:titleStyle>
      <a:lvl1pPr algn="l" defTabSz="914400" rtl="0" eaLnBrk="1" latinLnBrk="0" hangingPunct="1">
        <a:lnSpc>
          <a:spcPct val="90000"/>
        </a:lnSpc>
        <a:spcBef>
          <a:spcPct val="0"/>
        </a:spcBef>
        <a:buNone/>
        <a:defRPr sz="4400" kern="1200">
          <a:solidFill>
            <a:srgbClr val="2D2767"/>
          </a:solidFill>
          <a:latin typeface="Apercu Pro Medium" panose="020B06030506010401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D2767"/>
          </a:solidFill>
          <a:latin typeface="Apercu Pro" panose="020B05030506010401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D2767"/>
          </a:solidFill>
          <a:latin typeface="Apercu Pro" panose="020B05030506010401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D2767"/>
          </a:solidFill>
          <a:latin typeface="Apercu Pro" panose="020B05030506010401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D2767"/>
          </a:solidFill>
          <a:latin typeface="Apercu Pro" panose="020B05030506010401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D2767"/>
          </a:solidFill>
          <a:latin typeface="Apercu Pro" panose="020B05030506010401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56AABB8A-A4AE-45DF-80C6-C545A4D7E1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F9364C61-A9F5-44CD-BD26-7BFBE357F066}"/>
              </a:ext>
            </a:extLst>
          </p:cNvPr>
          <p:cNvSpPr>
            <a:spLocks noGrp="1"/>
          </p:cNvSpPr>
          <p:nvPr>
            <p:ph type="body" idx="1"/>
          </p:nvPr>
        </p:nvSpPr>
        <p:spPr>
          <a:xfrm>
            <a:off x="838200" y="1825625"/>
            <a:ext cx="10515600" cy="361213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Slide Number Placeholder 5">
            <a:extLst>
              <a:ext uri="{FF2B5EF4-FFF2-40B4-BE49-F238E27FC236}">
                <a16:creationId xmlns:a16="http://schemas.microsoft.com/office/drawing/2014/main" xmlns="" id="{57A81FC5-60DE-4A34-BF5D-48CCC8C4E8BD}"/>
              </a:ext>
            </a:extLst>
          </p:cNvPr>
          <p:cNvSpPr>
            <a:spLocks noGrp="1"/>
          </p:cNvSpPr>
          <p:nvPr>
            <p:ph type="sldNum" sz="quarter" idx="4"/>
          </p:nvPr>
        </p:nvSpPr>
        <p:spPr>
          <a:xfrm>
            <a:off x="8610600" y="6356350"/>
            <a:ext cx="2743200" cy="365125"/>
          </a:xfrm>
          <a:prstGeom prst="rect">
            <a:avLst/>
          </a:prstGeom>
        </p:spPr>
        <p:txBody>
          <a:bodyPr/>
          <a:lstStyle>
            <a:lvl1pPr>
              <a:defRPr>
                <a:latin typeface="Apercu Pro" panose="020B0503050601040103" pitchFamily="34" charset="0"/>
              </a:defRPr>
            </a:lvl1pPr>
          </a:lstStyle>
          <a:p>
            <a:fld id="{85194759-C766-4537-A05C-586298C0C997}" type="slidenum">
              <a:rPr lang="en-GB" smtClean="0"/>
              <a:pPr/>
              <a:t>‹#›</a:t>
            </a:fld>
            <a:endParaRPr lang="en-GB"/>
          </a:p>
        </p:txBody>
      </p:sp>
    </p:spTree>
    <p:extLst>
      <p:ext uri="{BB962C8B-B14F-4D97-AF65-F5344CB8AC3E}">
        <p14:creationId xmlns:p14="http://schemas.microsoft.com/office/powerpoint/2010/main" val="407084744"/>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60" r:id="rId3"/>
    <p:sldLayoutId id="2147483650" r:id="rId4"/>
    <p:sldLayoutId id="2147483651" r:id="rId5"/>
    <p:sldLayoutId id="2147483662"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NewTransport-Bold" panose="02000803040000020004"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NewTransport-Light" panose="0200050304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NewTransport-Light" panose="0200050304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NewTransport-Light" panose="0200050304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ewTransport-Light" panose="0200050304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ewTransport-Light" panose="02000503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openxmlformats.org/officeDocument/2006/relationships/image" Target="../media/image24.sv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17.png"/><Relationship Id="rId5" Type="http://schemas.openxmlformats.org/officeDocument/2006/relationships/image" Target="../media/image22.svg"/><Relationship Id="rId4" Type="http://schemas.openxmlformats.org/officeDocument/2006/relationships/image" Target="../media/image16.png"/><Relationship Id="rId9" Type="http://schemas.openxmlformats.org/officeDocument/2006/relationships/image" Target="../media/image26.sv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5.xml"/><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5.xml"/><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35.svg"/><Relationship Id="rId5" Type="http://schemas.openxmlformats.org/officeDocument/2006/relationships/image" Target="../media/image25.png"/><Relationship Id="rId10" Type="http://schemas.openxmlformats.org/officeDocument/2006/relationships/image" Target="../media/image39.svg"/><Relationship Id="rId4" Type="http://schemas.openxmlformats.org/officeDocument/2006/relationships/image" Target="../media/image33.svg"/><Relationship Id="rId9" Type="http://schemas.openxmlformats.org/officeDocument/2006/relationships/image" Target="../media/image2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5.xml"/><Relationship Id="rId5" Type="http://schemas.openxmlformats.org/officeDocument/2006/relationships/image" Target="../media/image3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8" Type="http://schemas.openxmlformats.org/officeDocument/2006/relationships/hyperlink" Target="https://ico.org.uk/for-organisations/data-protection-at-the-end-of-the-transition-period/keep-data-flowing-from-the-eea-to-the-uk-interactive-tool/" TargetMode="External"/><Relationship Id="rId3" Type="http://schemas.openxmlformats.org/officeDocument/2006/relationships/hyperlink" Target="https://www.gov.uk/government/publications/moving-goods-under-the-northern-ireland-protocol/moving-goods-under-the-northern-ireland-protocol-introduction" TargetMode="External"/><Relationship Id="rId7" Type="http://schemas.openxmlformats.org/officeDocument/2006/relationships/hyperlink" Target="https://www.gov.uk/guidance/using-personal-data-in-your-business-or-other-organisation-after-the-transition-period" TargetMode="External"/><Relationship Id="rId2" Type="http://schemas.openxmlformats.org/officeDocument/2006/relationships/hyperlink" Target="https://www.gov.uk/government/publications/how-to-import-and-export-goods-between-great-britain-and-the-eu-from-1-january-2021" TargetMode="External"/><Relationship Id="rId1" Type="http://schemas.openxmlformats.org/officeDocument/2006/relationships/slideLayout" Target="../slideLayouts/slideLayout15.xml"/><Relationship Id="rId6" Type="http://schemas.openxmlformats.org/officeDocument/2006/relationships/hyperlink" Target="https://www.gov.uk/guidance/recruiting-people-from-outside-the-uk-from-1-january-2021" TargetMode="External"/><Relationship Id="rId5" Type="http://schemas.openxmlformats.org/officeDocument/2006/relationships/hyperlink" Target="https://www.gov.uk/visit-europe-1-january-2021/business-travel-extra-requirements" TargetMode="External"/><Relationship Id="rId10" Type="http://schemas.openxmlformats.org/officeDocument/2006/relationships/hyperlink" Target="https://eur02.safelinks.protection.outlook.com/?url=https://public.govdelivery.com/accounts/UKDECC/subscriber/new?topic_id%3DUKDECC_155&amp;data=04|01|Sophie.Allen2@beis.gov.uk|4d2a7ad1618442e533a908d87500304c|cbac700502c143ebb497e6492d1b2dd8|0|0|637387991488237215|Unknown|TWFpbGZsb3d8eyJWIjoiMC4wLjAwMDAiLCJQIjoiV2luMzIiLCJBTiI6Ik1haWwiLCJXVCI6Mn0%3D|1000&amp;sdata=poRT3W/OlYMYJqKny2aY/A2d6l7qeUnfxXLdJ8OY6KU%3D&amp;reserved=0" TargetMode="External"/><Relationship Id="rId4" Type="http://schemas.openxmlformats.org/officeDocument/2006/relationships/hyperlink" Target="https://www.gov.uk/guidance/trader-support-service" TargetMode="External"/><Relationship Id="rId9" Type="http://schemas.openxmlformats.org/officeDocument/2006/relationships/hyperlink" Target="https://eur02.safelinks.protection.outlook.com/?url=https://www.workcast.com/ControlUsher.aspx?cpak%3D2905552366482043%26pak%3D2807339524439725%26referrer%3DBIRD&amp;data=04|01|Sophie.Allen2@beis.gov.uk|4d2a7ad1618442e533a908d87500304c|cbac700502c143ebb497e6492d1b2dd8|0|0|637387991488247209|Unknown|TWFpbGZsb3d8eyJWIjoiMC4wLjAwMDAiLCJQIjoiV2luMzIiLCJBTiI6Ik1haWwiLCJXVCI6Mn0%3D|1000&amp;sdata=vheEbdmnjisTRwRcDjbKnYkECFxdim7gNqElOFqdbs8%3D&amp;reserved=0"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15.xml"/><Relationship Id="rId6" Type="http://schemas.openxmlformats.org/officeDocument/2006/relationships/image" Target="../media/image12.png"/><Relationship Id="rId11" Type="http://schemas.openxmlformats.org/officeDocument/2006/relationships/image" Target="../media/image19.svg"/><Relationship Id="rId5" Type="http://schemas.openxmlformats.org/officeDocument/2006/relationships/image" Target="../media/image13.svg"/><Relationship Id="rId10" Type="http://schemas.openxmlformats.org/officeDocument/2006/relationships/image" Target="../media/image14.png"/><Relationship Id="rId4" Type="http://schemas.openxmlformats.org/officeDocument/2006/relationships/image" Target="../media/image11.png"/><Relationship Id="rId9" Type="http://schemas.openxmlformats.org/officeDocument/2006/relationships/image" Target="../media/image17.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CEA210-B9F2-4316-ACDC-B9ED023545CA}"/>
              </a:ext>
            </a:extLst>
          </p:cNvPr>
          <p:cNvSpPr>
            <a:spLocks noGrp="1"/>
          </p:cNvSpPr>
          <p:nvPr>
            <p:ph type="ctrTitle"/>
          </p:nvPr>
        </p:nvSpPr>
        <p:spPr>
          <a:xfrm>
            <a:off x="1524000" y="1754966"/>
            <a:ext cx="9144000" cy="2765602"/>
          </a:xfrm>
        </p:spPr>
        <p:txBody>
          <a:bodyPr>
            <a:normAutofit/>
          </a:bodyPr>
          <a:lstStyle/>
          <a:p>
            <a:pPr marL="0" marR="0" lvl="0" indent="0"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lang="en-GB" sz="4800" b="1">
                <a:solidFill>
                  <a:srgbClr val="2D2767"/>
                </a:solidFill>
                <a:effectLst/>
                <a:latin typeface="Apercu Pro" panose="020B0604020202020204" charset="0"/>
                <a:ea typeface="Calibri" panose="020F0502020204030204" pitchFamily="34" charset="0"/>
                <a:cs typeface="Times New Roman" panose="02020603050405020304" pitchFamily="18" charset="0"/>
              </a:rPr>
              <a:t>PREPARE YOUR BUSINESS FOR NEW RULES FROM </a:t>
            </a:r>
            <a:br>
              <a:rPr lang="en-GB" sz="4800" b="1">
                <a:solidFill>
                  <a:srgbClr val="2D2767"/>
                </a:solidFill>
                <a:effectLst/>
                <a:latin typeface="Apercu Pro" panose="020B0604020202020204" charset="0"/>
                <a:ea typeface="Calibri" panose="020F0502020204030204" pitchFamily="34" charset="0"/>
                <a:cs typeface="Times New Roman" panose="02020603050405020304" pitchFamily="18" charset="0"/>
              </a:rPr>
            </a:br>
            <a:r>
              <a:rPr lang="en-GB" sz="4800" b="1">
                <a:solidFill>
                  <a:srgbClr val="2D2767"/>
                </a:solidFill>
                <a:effectLst/>
                <a:latin typeface="Apercu Pro" panose="020B0604020202020204" charset="0"/>
                <a:ea typeface="Calibri" panose="020F0502020204030204" pitchFamily="34" charset="0"/>
                <a:cs typeface="Times New Roman" panose="02020603050405020304" pitchFamily="18" charset="0"/>
              </a:rPr>
              <a:t>1 JANUARY 2021</a:t>
            </a:r>
          </a:p>
        </p:txBody>
      </p:sp>
      <p:pic>
        <p:nvPicPr>
          <p:cNvPr id="8" name="Picture 7" descr="Graphical user interface&#10;&#10;Description automatically generated">
            <a:extLst>
              <a:ext uri="{FF2B5EF4-FFF2-40B4-BE49-F238E27FC236}">
                <a16:creationId xmlns:a16="http://schemas.microsoft.com/office/drawing/2014/main" xmlns="" id="{1DC50F25-B278-4080-A54C-5A3BC9A566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0061" y="312748"/>
            <a:ext cx="2305051" cy="1150296"/>
          </a:xfrm>
          <a:prstGeom prst="rect">
            <a:avLst/>
          </a:prstGeom>
        </p:spPr>
      </p:pic>
    </p:spTree>
    <p:extLst>
      <p:ext uri="{BB962C8B-B14F-4D97-AF65-F5344CB8AC3E}">
        <p14:creationId xmlns:p14="http://schemas.microsoft.com/office/powerpoint/2010/main" val="11499869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4"/>
          <p:cNvSpPr txBox="1">
            <a:spLocks noGrp="1"/>
          </p:cNvSpPr>
          <p:nvPr>
            <p:ph idx="1"/>
          </p:nvPr>
        </p:nvSpPr>
        <p:spPr>
          <a:xfrm>
            <a:off x="344770" y="1598445"/>
            <a:ext cx="11473732" cy="4351338"/>
          </a:xfrm>
          <a:prstGeom prst="rect">
            <a:avLst/>
          </a:prstGeom>
          <a:noFill/>
          <a:ln>
            <a:noFill/>
          </a:ln>
        </p:spPr>
        <p:txBody>
          <a:bodyPr spcFirstLastPara="1" wrap="square" lIns="91425" tIns="45700" rIns="91425" bIns="45700" anchor="t" anchorCtr="0">
            <a:noAutofit/>
          </a:bodyPr>
          <a:lstStyle/>
          <a:p>
            <a:pPr marL="0" lvl="0" indent="0" algn="l" rtl="0">
              <a:lnSpc>
                <a:spcPct val="140000"/>
              </a:lnSpc>
              <a:spcBef>
                <a:spcPts val="0"/>
              </a:spcBef>
              <a:spcAft>
                <a:spcPts val="0"/>
              </a:spcAft>
              <a:buClr>
                <a:srgbClr val="FF0000"/>
              </a:buClr>
              <a:buSzPts val="2000"/>
              <a:buNone/>
            </a:pPr>
            <a:r>
              <a:rPr lang="en-GB" sz="2000" b="1">
                <a:solidFill>
                  <a:srgbClr val="FF003B"/>
                </a:solidFill>
                <a:latin typeface="Apercu Pro" panose="020B0604020202020204" charset="0"/>
                <a:cs typeface="Apercu Pro" panose="020B0604020202020204" charset="0"/>
              </a:rPr>
              <a:t>What does my business need to do?</a:t>
            </a:r>
            <a:endParaRPr b="1">
              <a:latin typeface="Apercu Pro" panose="020B0604020202020204" charset="0"/>
              <a:cs typeface="Apercu Pro" panose="020B0604020202020204" charset="0"/>
            </a:endParaRPr>
          </a:p>
          <a:p>
            <a:pPr marL="0" lvl="0" indent="0" algn="l" rtl="0">
              <a:lnSpc>
                <a:spcPct val="140000"/>
              </a:lnSpc>
              <a:spcBef>
                <a:spcPts val="1200"/>
              </a:spcBef>
              <a:spcAft>
                <a:spcPts val="0"/>
              </a:spcAft>
              <a:buClr>
                <a:srgbClr val="FF0000"/>
              </a:buClr>
              <a:buSzPts val="2000"/>
              <a:buNone/>
            </a:pPr>
            <a:r>
              <a:rPr lang="en-GB" sz="2000">
                <a:solidFill>
                  <a:srgbClr val="2D2767"/>
                </a:solidFill>
                <a:latin typeface="Apercu Pro" panose="020B0604020202020204" charset="0"/>
                <a:cs typeface="Apercu Pro" panose="020B0604020202020204" charset="0"/>
              </a:rPr>
              <a:t>Businesses will need to take a range of actions, but to get started you should:</a:t>
            </a:r>
            <a:endParaRPr sz="2000">
              <a:solidFill>
                <a:srgbClr val="2D2767"/>
              </a:solidFill>
              <a:latin typeface="Apercu Pro" panose="020B0604020202020204" charset="0"/>
              <a:cs typeface="Apercu Pro" panose="020B0604020202020204" charset="0"/>
            </a:endParaRPr>
          </a:p>
          <a:p>
            <a:pPr marL="625475" lvl="2" indent="-268288" algn="l" rtl="0">
              <a:lnSpc>
                <a:spcPct val="140000"/>
              </a:lnSpc>
              <a:spcBef>
                <a:spcPts val="1200"/>
              </a:spcBef>
              <a:spcAft>
                <a:spcPts val="0"/>
              </a:spcAft>
              <a:buClr>
                <a:srgbClr val="FF0000"/>
              </a:buClr>
              <a:buSzPts val="2000"/>
              <a:buChar char="•"/>
            </a:pPr>
            <a:r>
              <a:rPr lang="en-GB">
                <a:solidFill>
                  <a:srgbClr val="2D2767"/>
                </a:solidFill>
                <a:latin typeface="Apercu Pro" panose="020B0604020202020204" charset="0"/>
                <a:cs typeface="Apercu Pro" panose="020B0604020202020204" charset="0"/>
              </a:rPr>
              <a:t>Make sure you have an EORI number starting with GB;</a:t>
            </a:r>
            <a:endParaRPr>
              <a:solidFill>
                <a:srgbClr val="2D2767"/>
              </a:solidFill>
              <a:latin typeface="Apercu Pro" panose="020B0604020202020204" charset="0"/>
              <a:cs typeface="Apercu Pro" panose="020B0604020202020204" charset="0"/>
            </a:endParaRPr>
          </a:p>
          <a:p>
            <a:pPr marL="625475" lvl="2" indent="-268288" algn="l" rtl="0">
              <a:lnSpc>
                <a:spcPct val="140000"/>
              </a:lnSpc>
              <a:spcBef>
                <a:spcPts val="600"/>
              </a:spcBef>
              <a:spcAft>
                <a:spcPts val="0"/>
              </a:spcAft>
              <a:buClr>
                <a:srgbClr val="FF0000"/>
              </a:buClr>
              <a:buSzPts val="2000"/>
              <a:buChar char="•"/>
            </a:pPr>
            <a:r>
              <a:rPr lang="en-GB">
                <a:solidFill>
                  <a:srgbClr val="2D2767"/>
                </a:solidFill>
                <a:latin typeface="Apercu Pro" panose="020B0604020202020204" charset="0"/>
                <a:cs typeface="Apercu Pro" panose="020B0604020202020204" charset="0"/>
              </a:rPr>
              <a:t>Consider using a customs intermediary to make declarations for you;</a:t>
            </a:r>
            <a:endParaRPr>
              <a:solidFill>
                <a:srgbClr val="2D2767"/>
              </a:solidFill>
              <a:latin typeface="Apercu Pro" panose="020B0604020202020204" charset="0"/>
              <a:cs typeface="Apercu Pro" panose="020B0604020202020204" charset="0"/>
            </a:endParaRPr>
          </a:p>
          <a:p>
            <a:pPr marL="625475" lvl="2" indent="-268288" algn="l" rtl="0">
              <a:lnSpc>
                <a:spcPct val="140000"/>
              </a:lnSpc>
              <a:spcBef>
                <a:spcPts val="600"/>
              </a:spcBef>
              <a:spcAft>
                <a:spcPts val="0"/>
              </a:spcAft>
              <a:buClr>
                <a:srgbClr val="FF0000"/>
              </a:buClr>
              <a:buSzPts val="2000"/>
              <a:buChar char="•"/>
            </a:pPr>
            <a:r>
              <a:rPr lang="en-GB">
                <a:solidFill>
                  <a:srgbClr val="2D2767"/>
                </a:solidFill>
                <a:latin typeface="Apercu Pro" panose="020B0604020202020204" charset="0"/>
                <a:cs typeface="Apercu Pro" panose="020B0604020202020204" charset="0"/>
              </a:rPr>
              <a:t>Check if your goods need an import or export licence e.g. for chemicals or food and if so, apply for what you need;</a:t>
            </a:r>
            <a:endParaRPr>
              <a:solidFill>
                <a:srgbClr val="2D2767"/>
              </a:solidFill>
              <a:latin typeface="Apercu Pro" panose="020B0604020202020204" charset="0"/>
              <a:cs typeface="Apercu Pro" panose="020B0604020202020204" charset="0"/>
            </a:endParaRPr>
          </a:p>
          <a:p>
            <a:pPr marL="625475" lvl="2" indent="-268288" algn="l" rtl="0">
              <a:lnSpc>
                <a:spcPct val="140000"/>
              </a:lnSpc>
              <a:spcBef>
                <a:spcPts val="600"/>
              </a:spcBef>
              <a:spcAft>
                <a:spcPts val="0"/>
              </a:spcAft>
              <a:buClr>
                <a:srgbClr val="FF0000"/>
              </a:buClr>
              <a:buSzPts val="2000"/>
              <a:buChar char="•"/>
            </a:pPr>
            <a:r>
              <a:rPr lang="en-GB">
                <a:solidFill>
                  <a:srgbClr val="2D2767"/>
                </a:solidFill>
                <a:latin typeface="Apercu Pro" panose="020B0604020202020204" charset="0"/>
                <a:cs typeface="Apercu Pro" panose="020B0604020202020204" charset="0"/>
              </a:rPr>
              <a:t>Make sure you understand your VAT responsibilities and what you may have to pay;</a:t>
            </a:r>
            <a:endParaRPr>
              <a:solidFill>
                <a:srgbClr val="2D2767"/>
              </a:solidFill>
              <a:latin typeface="Apercu Pro" panose="020B0604020202020204" charset="0"/>
              <a:cs typeface="Apercu Pro" panose="020B0604020202020204" charset="0"/>
            </a:endParaRPr>
          </a:p>
          <a:p>
            <a:pPr marL="625475" lvl="2" indent="-268288" algn="l" rtl="0">
              <a:lnSpc>
                <a:spcPct val="140000"/>
              </a:lnSpc>
              <a:spcBef>
                <a:spcPts val="600"/>
              </a:spcBef>
              <a:spcAft>
                <a:spcPts val="0"/>
              </a:spcAft>
              <a:buClr>
                <a:srgbClr val="FF0000"/>
              </a:buClr>
              <a:buSzPts val="2000"/>
              <a:buChar char="•"/>
            </a:pPr>
            <a:r>
              <a:rPr lang="en-GB">
                <a:solidFill>
                  <a:srgbClr val="2D2767"/>
                </a:solidFill>
                <a:latin typeface="Apercu Pro" panose="020B0604020202020204" charset="0"/>
                <a:cs typeface="Apercu Pro" panose="020B0604020202020204" charset="0"/>
              </a:rPr>
              <a:t>Consider if you want to make use of deferred declarations if you import goods.</a:t>
            </a:r>
            <a:endParaRPr>
              <a:solidFill>
                <a:srgbClr val="2D2767"/>
              </a:solidFill>
              <a:latin typeface="Apercu Pro" panose="020B0604020202020204" charset="0"/>
              <a:cs typeface="Apercu Pro" panose="020B0604020202020204" charset="0"/>
            </a:endParaRPr>
          </a:p>
          <a:p>
            <a:pPr marL="914400" lvl="2" indent="0" algn="l" rtl="0">
              <a:lnSpc>
                <a:spcPct val="140000"/>
              </a:lnSpc>
              <a:spcBef>
                <a:spcPts val="600"/>
              </a:spcBef>
              <a:spcAft>
                <a:spcPts val="0"/>
              </a:spcAft>
              <a:buClr>
                <a:srgbClr val="FF0000"/>
              </a:buClr>
              <a:buSzPts val="2000"/>
              <a:buNone/>
            </a:pPr>
            <a:endParaRPr>
              <a:solidFill>
                <a:srgbClr val="12034B"/>
              </a:solidFill>
              <a:latin typeface="NewTransport-Light" panose="02000503040000020004" pitchFamily="2" charset="0"/>
            </a:endParaRPr>
          </a:p>
        </p:txBody>
      </p:sp>
      <p:sp>
        <p:nvSpPr>
          <p:cNvPr id="9" name="Title 1">
            <a:extLst>
              <a:ext uri="{FF2B5EF4-FFF2-40B4-BE49-F238E27FC236}">
                <a16:creationId xmlns:a16="http://schemas.microsoft.com/office/drawing/2014/main" xmlns="" id="{86BD11A9-92FA-48E5-946B-921056380EFA}"/>
              </a:ext>
            </a:extLst>
          </p:cNvPr>
          <p:cNvSpPr>
            <a:spLocks noGrp="1"/>
          </p:cNvSpPr>
          <p:nvPr>
            <p:ph type="title"/>
          </p:nvPr>
        </p:nvSpPr>
        <p:spPr>
          <a:xfrm>
            <a:off x="344770" y="479542"/>
            <a:ext cx="9423975" cy="961155"/>
          </a:xfrm>
        </p:spPr>
        <p:txBody>
          <a:bodyPr>
            <a:normAutofit fontScale="90000"/>
          </a:bodyPr>
          <a:lstStyle/>
          <a:p>
            <a:r>
              <a:rPr lang="en-GB" sz="3600" b="1">
                <a:solidFill>
                  <a:srgbClr val="2D2767"/>
                </a:solidFill>
                <a:latin typeface="Apercu Pro" panose="020B0604020202020204" charset="0"/>
                <a:cs typeface="Apercu Pro" panose="020B0604020202020204" charset="0"/>
              </a:rPr>
              <a:t>Prepare for changes to importing and exporting</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B832EDE3-A015-4170-A47F-49E03AB04C87}"/>
              </a:ext>
            </a:extLst>
          </p:cNvPr>
          <p:cNvSpPr>
            <a:spLocks noGrp="1"/>
          </p:cNvSpPr>
          <p:nvPr>
            <p:ph idx="1"/>
          </p:nvPr>
        </p:nvSpPr>
        <p:spPr>
          <a:xfrm>
            <a:off x="461798" y="1581406"/>
            <a:ext cx="11473732" cy="4351338"/>
          </a:xfrm>
        </p:spPr>
        <p:txBody>
          <a:bodyPr vert="horz" lIns="91440" tIns="45720" rIns="91440" bIns="45720" rtlCol="0" anchor="t">
            <a:normAutofit fontScale="85000" lnSpcReduction="20000"/>
          </a:bodyPr>
          <a:lstStyle/>
          <a:p>
            <a:pPr marL="0" indent="0">
              <a:lnSpc>
                <a:spcPct val="120000"/>
              </a:lnSpc>
              <a:spcBef>
                <a:spcPts val="0"/>
              </a:spcBef>
              <a:buClr>
                <a:srgbClr val="FF0000"/>
              </a:buClr>
              <a:buNone/>
            </a:pPr>
            <a:r>
              <a:rPr lang="en-GB" sz="2600" b="1">
                <a:solidFill>
                  <a:srgbClr val="FF003B"/>
                </a:solidFill>
                <a:latin typeface="Apercu Pro" panose="020B0503050601040103" pitchFamily="34" charset="0"/>
                <a:ea typeface="+mj-ea"/>
                <a:cs typeface="Helvetica"/>
              </a:rPr>
              <a:t>What does my business need to know?</a:t>
            </a:r>
          </a:p>
          <a:p>
            <a:pPr>
              <a:lnSpc>
                <a:spcPct val="120000"/>
              </a:lnSpc>
              <a:spcBef>
                <a:spcPts val="1200"/>
              </a:spcBef>
              <a:buClr>
                <a:srgbClr val="FF0000"/>
              </a:buClr>
            </a:pPr>
            <a:r>
              <a:rPr lang="en-GB" sz="2400">
                <a:solidFill>
                  <a:srgbClr val="2D2767"/>
                </a:solidFill>
                <a:latin typeface="Apercu Pro" panose="020B0503050601040103" pitchFamily="34" charset="0"/>
                <a:cs typeface="Helvetica"/>
              </a:rPr>
              <a:t>The Northern Ireland Protocol comes into effect on 1 January 2021.</a:t>
            </a:r>
          </a:p>
          <a:p>
            <a:pPr>
              <a:lnSpc>
                <a:spcPct val="120000"/>
              </a:lnSpc>
              <a:spcBef>
                <a:spcPts val="1200"/>
              </a:spcBef>
              <a:buClr>
                <a:srgbClr val="FF0000"/>
              </a:buClr>
            </a:pPr>
            <a:r>
              <a:rPr lang="en-GB" sz="2400">
                <a:solidFill>
                  <a:srgbClr val="2D2767"/>
                </a:solidFill>
                <a:latin typeface="Apercu Pro" panose="020B0503050601040103" pitchFamily="34" charset="0"/>
                <a:cs typeface="Helvetica"/>
              </a:rPr>
              <a:t>There will be some changes for goods movements into Northern Ireland from Great Britain.</a:t>
            </a:r>
          </a:p>
          <a:p>
            <a:pPr>
              <a:lnSpc>
                <a:spcPct val="120000"/>
              </a:lnSpc>
              <a:spcBef>
                <a:spcPts val="1200"/>
              </a:spcBef>
              <a:buClr>
                <a:srgbClr val="FF0000"/>
              </a:buClr>
            </a:pPr>
            <a:r>
              <a:rPr lang="en-GB" sz="2400">
                <a:solidFill>
                  <a:srgbClr val="2D2767"/>
                </a:solidFill>
                <a:latin typeface="Apercu Pro" panose="020B0503050601040103" pitchFamily="34" charset="0"/>
                <a:cs typeface="Helvetica"/>
              </a:rPr>
              <a:t>The Protocol entails some new administrative processes for traders, notably new digital import declaration requirements, and digital safety and security information, for goods entering Northern Ireland from the rest of the UK.</a:t>
            </a:r>
          </a:p>
          <a:p>
            <a:pPr>
              <a:lnSpc>
                <a:spcPct val="120000"/>
              </a:lnSpc>
              <a:spcBef>
                <a:spcPts val="1200"/>
              </a:spcBef>
              <a:buClr>
                <a:srgbClr val="FF0000"/>
              </a:buClr>
            </a:pPr>
            <a:r>
              <a:rPr lang="en-GB" sz="2400">
                <a:solidFill>
                  <a:srgbClr val="2D2767"/>
                </a:solidFill>
                <a:latin typeface="Apercu Pro" panose="020B0503050601040103" pitchFamily="34" charset="0"/>
                <a:cs typeface="Helvetica"/>
              </a:rPr>
              <a:t>Negotiations with the EU are still ongoing and full guidance will be provided by the end of the transition period.</a:t>
            </a:r>
          </a:p>
          <a:p>
            <a:pPr>
              <a:lnSpc>
                <a:spcPct val="120000"/>
              </a:lnSpc>
              <a:spcBef>
                <a:spcPts val="1200"/>
              </a:spcBef>
              <a:buClr>
                <a:srgbClr val="FF0000"/>
              </a:buClr>
            </a:pPr>
            <a:r>
              <a:rPr lang="en-GB" sz="2400">
                <a:solidFill>
                  <a:srgbClr val="2D2767"/>
                </a:solidFill>
                <a:latin typeface="Apercu Pro" panose="020B0503050601040103" pitchFamily="34" charset="0"/>
                <a:cs typeface="Helvetica"/>
              </a:rPr>
              <a:t>The UK Government has established a new, free service, the Trader Support Service (TSS). TSS will provide an end-to-end service which will guide traders through all import processes </a:t>
            </a:r>
            <a:r>
              <a:rPr lang="en-GB" sz="2400">
                <a:solidFill>
                  <a:srgbClr val="2D2767"/>
                </a:solidFill>
                <a:latin typeface="Apercu Pro" panose="020B0503050601040103" pitchFamily="34" charset="0"/>
                <a:ea typeface="+mn-lt"/>
                <a:cs typeface="+mn-lt"/>
              </a:rPr>
              <a:t>and can also use it to complete digital declarations, at no additional cost.</a:t>
            </a:r>
            <a:endParaRPr lang="en-GB" sz="2400">
              <a:solidFill>
                <a:srgbClr val="2D2767"/>
              </a:solidFill>
              <a:latin typeface="Apercu Pro" panose="020B0503050601040103" pitchFamily="34" charset="0"/>
              <a:cs typeface="Helvetica" panose="020B0604020202020204" pitchFamily="34" charset="0"/>
            </a:endParaRPr>
          </a:p>
          <a:p>
            <a:pPr>
              <a:lnSpc>
                <a:spcPct val="120000"/>
              </a:lnSpc>
              <a:spcBef>
                <a:spcPts val="0"/>
              </a:spcBef>
              <a:buClr>
                <a:srgbClr val="FF0000"/>
              </a:buClr>
            </a:pPr>
            <a:endParaRPr lang="en-GB">
              <a:latin typeface="Helvetica" panose="020B0604020202020204" pitchFamily="34" charset="0"/>
              <a:cs typeface="Helvetica" panose="020B0604020202020204" pitchFamily="34" charset="0"/>
            </a:endParaRPr>
          </a:p>
          <a:p>
            <a:pPr>
              <a:lnSpc>
                <a:spcPct val="120000"/>
              </a:lnSpc>
              <a:spcBef>
                <a:spcPts val="0"/>
              </a:spcBef>
              <a:buClr>
                <a:srgbClr val="FF0000"/>
              </a:buClr>
            </a:pPr>
            <a:endParaRPr lang="en-GB">
              <a:latin typeface="Arial" panose="020B0604020202020204" pitchFamily="34" charset="0"/>
              <a:cs typeface="Arial" panose="020B0604020202020204" pitchFamily="34" charset="0"/>
            </a:endParaRPr>
          </a:p>
          <a:p>
            <a:pPr>
              <a:lnSpc>
                <a:spcPct val="120000"/>
              </a:lnSpc>
              <a:spcBef>
                <a:spcPts val="0"/>
              </a:spcBef>
              <a:buClr>
                <a:srgbClr val="FF0000"/>
              </a:buClr>
            </a:pPr>
            <a:endParaRPr lang="en-GB" sz="3800">
              <a:solidFill>
                <a:srgbClr val="FF0000"/>
              </a:solidFill>
              <a:latin typeface="Helvetica" panose="020B0604020202020204" pitchFamily="34" charset="0"/>
              <a:cs typeface="Helvetica" panose="020B0604020202020204" pitchFamily="34" charset="0"/>
            </a:endParaRPr>
          </a:p>
          <a:p>
            <a:endParaRPr lang="en-GB">
              <a:latin typeface="Helvetica" panose="020B0604020202020204" pitchFamily="34" charset="0"/>
              <a:cs typeface="Helvetica" panose="020B0604020202020204" pitchFamily="34" charset="0"/>
            </a:endParaRPr>
          </a:p>
          <a:p>
            <a:endParaRPr lang="en-GB">
              <a:latin typeface="Helvetica" panose="020B0604020202020204" pitchFamily="34" charset="0"/>
              <a:cs typeface="Helvetica" panose="020B0604020202020204" pitchFamily="34" charset="0"/>
            </a:endParaRPr>
          </a:p>
          <a:p>
            <a:endParaRPr lang="en-GB">
              <a:latin typeface="Helvetica" panose="020B0604020202020204" pitchFamily="34" charset="0"/>
              <a:cs typeface="Helvetica" panose="020B0604020202020204" pitchFamily="34" charset="0"/>
            </a:endParaRPr>
          </a:p>
        </p:txBody>
      </p:sp>
      <p:sp>
        <p:nvSpPr>
          <p:cNvPr id="8" name="Title 1">
            <a:extLst>
              <a:ext uri="{FF2B5EF4-FFF2-40B4-BE49-F238E27FC236}">
                <a16:creationId xmlns:a16="http://schemas.microsoft.com/office/drawing/2014/main" xmlns="" id="{16B3072D-C457-43C0-8FA7-B085025130C6}"/>
              </a:ext>
            </a:extLst>
          </p:cNvPr>
          <p:cNvSpPr txBox="1">
            <a:spLocks/>
          </p:cNvSpPr>
          <p:nvPr/>
        </p:nvSpPr>
        <p:spPr>
          <a:xfrm>
            <a:off x="461798" y="0"/>
            <a:ext cx="1110076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3600" b="1">
                <a:solidFill>
                  <a:srgbClr val="2D2767"/>
                </a:solidFill>
                <a:latin typeface="Apercu Pro" panose="020B0503050601040103" pitchFamily="34" charset="0"/>
                <a:cs typeface="Helvetica" panose="020B0604020202020204" pitchFamily="34" charset="0"/>
              </a:rPr>
              <a:t>Trading with Northern Ireland</a:t>
            </a:r>
            <a:endParaRPr kumimoji="0" lang="en-GB" sz="3600" b="1" i="0" u="none" strike="noStrike" kern="1200" cap="none" spc="0" normalizeH="0" baseline="0" noProof="0">
              <a:ln>
                <a:noFill/>
              </a:ln>
              <a:solidFill>
                <a:srgbClr val="2D2767"/>
              </a:solidFill>
              <a:effectLst/>
              <a:uLnTx/>
              <a:uFillTx/>
              <a:latin typeface="Apercu Pro" panose="020B0503050601040103" pitchFamily="34" charset="0"/>
              <a:cs typeface="Helvetica" panose="020B0604020202020204" pitchFamily="34" charset="0"/>
            </a:endParaRPr>
          </a:p>
        </p:txBody>
      </p:sp>
    </p:spTree>
    <p:extLst>
      <p:ext uri="{BB962C8B-B14F-4D97-AF65-F5344CB8AC3E}">
        <p14:creationId xmlns:p14="http://schemas.microsoft.com/office/powerpoint/2010/main" val="8418868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B832EDE3-A015-4170-A47F-49E03AB04C87}"/>
              </a:ext>
            </a:extLst>
          </p:cNvPr>
          <p:cNvSpPr>
            <a:spLocks noGrp="1"/>
          </p:cNvSpPr>
          <p:nvPr>
            <p:ph idx="1"/>
          </p:nvPr>
        </p:nvSpPr>
        <p:spPr>
          <a:xfrm>
            <a:off x="359134" y="1587086"/>
            <a:ext cx="11473732" cy="4351338"/>
          </a:xfrm>
        </p:spPr>
        <p:txBody>
          <a:bodyPr vert="horz" lIns="91440" tIns="45720" rIns="91440" bIns="45720" rtlCol="0" anchor="t">
            <a:noAutofit/>
          </a:bodyPr>
          <a:lstStyle/>
          <a:p>
            <a:pPr marL="0" indent="0">
              <a:lnSpc>
                <a:spcPct val="110000"/>
              </a:lnSpc>
              <a:spcBef>
                <a:spcPts val="0"/>
              </a:spcBef>
              <a:buClr>
                <a:srgbClr val="FF0000"/>
              </a:buClr>
              <a:buNone/>
            </a:pPr>
            <a:r>
              <a:rPr lang="en-GB" sz="1900" b="1">
                <a:solidFill>
                  <a:srgbClr val="FF003B"/>
                </a:solidFill>
                <a:latin typeface="Apercu Pro"/>
                <a:ea typeface="+mj-ea"/>
                <a:cs typeface="Helvetica"/>
              </a:rPr>
              <a:t>What does my business need to do?</a:t>
            </a:r>
          </a:p>
          <a:p>
            <a:pPr marL="445770" indent="-445770">
              <a:lnSpc>
                <a:spcPct val="110000"/>
              </a:lnSpc>
              <a:spcBef>
                <a:spcPts val="1200"/>
              </a:spcBef>
              <a:buClr>
                <a:srgbClr val="FF0000"/>
              </a:buClr>
            </a:pPr>
            <a:r>
              <a:rPr lang="en-GB" sz="1900">
                <a:solidFill>
                  <a:srgbClr val="2D2767"/>
                </a:solidFill>
                <a:latin typeface="Apercu Pro"/>
                <a:cs typeface="Helvetica"/>
              </a:rPr>
              <a:t>Make sure you have an EORI number starting with GB.</a:t>
            </a:r>
          </a:p>
          <a:p>
            <a:pPr marL="445770" indent="-445770">
              <a:lnSpc>
                <a:spcPct val="110000"/>
              </a:lnSpc>
              <a:spcBef>
                <a:spcPts val="1200"/>
              </a:spcBef>
              <a:buClr>
                <a:srgbClr val="FF0000"/>
              </a:buClr>
            </a:pPr>
            <a:r>
              <a:rPr lang="en-GB" sz="1900">
                <a:solidFill>
                  <a:srgbClr val="2D2767"/>
                </a:solidFill>
                <a:latin typeface="Apercu Pro"/>
                <a:cs typeface="Helvetica"/>
              </a:rPr>
              <a:t>Sign up for the free Trader Support Service to guide you through any changes to the way goods move between Great Britain and Northern Ireland</a:t>
            </a:r>
            <a:r>
              <a:rPr lang="en-GB" sz="1900">
                <a:latin typeface="Apercu Pro"/>
                <a:cs typeface="Helvetica"/>
              </a:rPr>
              <a:t>.</a:t>
            </a:r>
          </a:p>
          <a:p>
            <a:pPr marL="0" indent="0">
              <a:lnSpc>
                <a:spcPct val="110000"/>
              </a:lnSpc>
              <a:spcBef>
                <a:spcPts val="0"/>
              </a:spcBef>
              <a:buClr>
                <a:srgbClr val="FF0000"/>
              </a:buClr>
              <a:buNone/>
            </a:pPr>
            <a:endParaRPr lang="en-GB" sz="1900">
              <a:cs typeface="Helvetica" panose="020B0604020202020204" pitchFamily="34" charset="0"/>
            </a:endParaRPr>
          </a:p>
          <a:p>
            <a:pPr marL="0" indent="0">
              <a:lnSpc>
                <a:spcPct val="110000"/>
              </a:lnSpc>
              <a:spcBef>
                <a:spcPts val="0"/>
              </a:spcBef>
              <a:buClr>
                <a:srgbClr val="FF0000"/>
              </a:buClr>
              <a:buNone/>
            </a:pPr>
            <a:r>
              <a:rPr lang="en-GB" sz="1900" b="1">
                <a:solidFill>
                  <a:srgbClr val="FF003B"/>
                </a:solidFill>
                <a:latin typeface="Apercu Pro"/>
                <a:ea typeface="+mj-ea"/>
                <a:cs typeface="Helvetica"/>
              </a:rPr>
              <a:t>Further information</a:t>
            </a:r>
          </a:p>
          <a:p>
            <a:pPr marL="449263" lvl="0" indent="-449263">
              <a:spcBef>
                <a:spcPts val="800"/>
              </a:spcBef>
              <a:spcAft>
                <a:spcPts val="400"/>
              </a:spcAft>
              <a:buClr>
                <a:srgbClr val="FF003B"/>
              </a:buClr>
            </a:pPr>
            <a:r>
              <a:rPr lang="en-GB" sz="1900">
                <a:solidFill>
                  <a:srgbClr val="2D2767"/>
                </a:solidFill>
                <a:effectLst/>
                <a:latin typeface="Apercu Pro"/>
                <a:ea typeface="Calibri" panose="020F0502020204030204" pitchFamily="34" charset="0"/>
                <a:cs typeface="Times New Roman"/>
              </a:rPr>
              <a:t>Moving Goods under the </a:t>
            </a:r>
            <a:r>
              <a:rPr lang="en-GB" sz="1900">
                <a:solidFill>
                  <a:srgbClr val="2D2767"/>
                </a:solidFill>
                <a:latin typeface="Apercu Pro"/>
                <a:ea typeface="Calibri" panose="020F0502020204030204" pitchFamily="34" charset="0"/>
                <a:cs typeface="Times New Roman"/>
              </a:rPr>
              <a:t>Northern Ireland </a:t>
            </a:r>
            <a:r>
              <a:rPr lang="en-GB" sz="1900">
                <a:solidFill>
                  <a:srgbClr val="2D2767"/>
                </a:solidFill>
                <a:effectLst/>
                <a:latin typeface="Apercu Pro"/>
                <a:ea typeface="Calibri" panose="020F0502020204030204" pitchFamily="34" charset="0"/>
                <a:cs typeface="Times New Roman"/>
              </a:rPr>
              <a:t>Protocol: </a:t>
            </a:r>
            <a:r>
              <a:rPr lang="en-GB" sz="1900" u="sng">
                <a:solidFill>
                  <a:srgbClr val="FF003B"/>
                </a:solidFill>
                <a:effectLst/>
                <a:latin typeface="Apercu Pro"/>
                <a:ea typeface="Calibri" panose="020F0502020204030204" pitchFamily="34" charset="0"/>
                <a:cs typeface="Times New Roman"/>
              </a:rPr>
              <a:t>https://www.gov.uk/government/publications/moving-goods-under-the-northern-ireland-protocol</a:t>
            </a:r>
            <a:endParaRPr lang="en-GB" sz="1900">
              <a:solidFill>
                <a:srgbClr val="FF003B"/>
              </a:solidFill>
              <a:effectLst/>
              <a:latin typeface="Apercu Pro"/>
              <a:ea typeface="Calibri" panose="020F0502020204030204" pitchFamily="34" charset="0"/>
              <a:cs typeface="Times New Roman"/>
            </a:endParaRPr>
          </a:p>
          <a:p>
            <a:pPr marL="449263" lvl="0" indent="-449263">
              <a:spcBef>
                <a:spcPts val="1800"/>
              </a:spcBef>
              <a:buClr>
                <a:srgbClr val="FF003B"/>
              </a:buClr>
            </a:pPr>
            <a:r>
              <a:rPr lang="en-GB" sz="1900">
                <a:solidFill>
                  <a:srgbClr val="2D2767"/>
                </a:solidFill>
                <a:effectLst/>
                <a:latin typeface="Apercu Pro"/>
                <a:ea typeface="Calibri" panose="020F0502020204030204" pitchFamily="34" charset="0"/>
                <a:cs typeface="Times New Roman"/>
              </a:rPr>
              <a:t>Moving Goods in and out of Northern Ireland: </a:t>
            </a:r>
            <a:r>
              <a:rPr lang="en-GB" sz="1900" u="sng">
                <a:solidFill>
                  <a:srgbClr val="FF003B"/>
                </a:solidFill>
                <a:effectLst/>
                <a:latin typeface="Apercu Pro"/>
                <a:ea typeface="Calibri" panose="020F0502020204030204" pitchFamily="34" charset="0"/>
                <a:cs typeface="Times New Roman"/>
              </a:rPr>
              <a:t>https://www.gov.uk/guidance/moving-goods-into-out-of-or-through-northern-ireland-from-1-january-2021</a:t>
            </a:r>
            <a:endParaRPr lang="en-GB" sz="1900">
              <a:solidFill>
                <a:srgbClr val="FF003B"/>
              </a:solidFill>
              <a:effectLst/>
              <a:latin typeface="Apercu Pro"/>
              <a:ea typeface="Calibri" panose="020F0502020204030204" pitchFamily="34" charset="0"/>
              <a:cs typeface="Times New Roman"/>
            </a:endParaRPr>
          </a:p>
          <a:p>
            <a:pPr marL="449263" lvl="0" indent="-449263">
              <a:spcBef>
                <a:spcPts val="1800"/>
              </a:spcBef>
              <a:buClr>
                <a:srgbClr val="FF003B"/>
              </a:buClr>
            </a:pPr>
            <a:r>
              <a:rPr lang="en-GB" sz="1900">
                <a:solidFill>
                  <a:srgbClr val="2D2767"/>
                </a:solidFill>
                <a:effectLst/>
                <a:latin typeface="Apercu Pro"/>
                <a:ea typeface="Calibri" panose="020F0502020204030204" pitchFamily="34" charset="0"/>
                <a:cs typeface="Times New Roman"/>
              </a:rPr>
              <a:t>Trader Support Service: </a:t>
            </a:r>
            <a:r>
              <a:rPr lang="en-GB" sz="1900" u="sng">
                <a:solidFill>
                  <a:srgbClr val="FF003B"/>
                </a:solidFill>
                <a:effectLst/>
                <a:latin typeface="Apercu Pro"/>
                <a:ea typeface="Calibri" panose="020F0502020204030204" pitchFamily="34" charset="0"/>
                <a:cs typeface="Times New Roman"/>
              </a:rPr>
              <a:t>https://www.gov.uk/guidance/trader-support-service</a:t>
            </a:r>
            <a:endParaRPr lang="en-GB" sz="1900" b="1">
              <a:solidFill>
                <a:srgbClr val="FF003B"/>
              </a:solidFill>
              <a:latin typeface="Apercu Pro"/>
              <a:ea typeface="+mj-ea"/>
              <a:cs typeface="Times New Roman"/>
            </a:endParaRPr>
          </a:p>
        </p:txBody>
      </p:sp>
      <p:sp>
        <p:nvSpPr>
          <p:cNvPr id="8" name="Title 1">
            <a:extLst>
              <a:ext uri="{FF2B5EF4-FFF2-40B4-BE49-F238E27FC236}">
                <a16:creationId xmlns:a16="http://schemas.microsoft.com/office/drawing/2014/main" xmlns="" id="{16B3072D-C457-43C0-8FA7-B085025130C6}"/>
              </a:ext>
            </a:extLst>
          </p:cNvPr>
          <p:cNvSpPr txBox="1">
            <a:spLocks/>
          </p:cNvSpPr>
          <p:nvPr/>
        </p:nvSpPr>
        <p:spPr>
          <a:xfrm>
            <a:off x="461798" y="0"/>
            <a:ext cx="1110076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3600" b="1">
                <a:solidFill>
                  <a:srgbClr val="2D2767"/>
                </a:solidFill>
                <a:latin typeface="Apercu Pro" panose="020B0503050601040103" pitchFamily="34" charset="0"/>
                <a:cs typeface="Helvetica" panose="020B0604020202020204" pitchFamily="34" charset="0"/>
              </a:rPr>
              <a:t>Trading with Northern Ireland</a:t>
            </a:r>
            <a:endParaRPr kumimoji="0" lang="en-GB" sz="3600" b="1" i="0" u="none" strike="noStrike" kern="1200" cap="none" spc="0" normalizeH="0" baseline="0" noProof="0">
              <a:ln>
                <a:noFill/>
              </a:ln>
              <a:solidFill>
                <a:srgbClr val="2D2767"/>
              </a:solidFill>
              <a:effectLst/>
              <a:uLnTx/>
              <a:uFillTx/>
              <a:latin typeface="Apercu Pro" panose="020B0503050601040103" pitchFamily="34" charset="0"/>
              <a:cs typeface="Helvetica" panose="020B0604020202020204" pitchFamily="34" charset="0"/>
            </a:endParaRPr>
          </a:p>
        </p:txBody>
      </p:sp>
    </p:spTree>
    <p:extLst>
      <p:ext uri="{BB962C8B-B14F-4D97-AF65-F5344CB8AC3E}">
        <p14:creationId xmlns:p14="http://schemas.microsoft.com/office/powerpoint/2010/main" val="40763179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e4pHeader1">
            <a:extLst>
              <a:ext uri="{FF2B5EF4-FFF2-40B4-BE49-F238E27FC236}">
                <a16:creationId xmlns:a16="http://schemas.microsoft.com/office/drawing/2014/main" xmlns="" id="{6EFB4459-BE2D-4EE6-B117-88AAC3E3E316}"/>
              </a:ext>
            </a:extLst>
          </p:cNvPr>
          <p:cNvSpPr txBox="1"/>
          <p:nvPr/>
        </p:nvSpPr>
        <p:spPr>
          <a:xfrm>
            <a:off x="6208381" y="3308668"/>
            <a:ext cx="2718734" cy="1077218"/>
          </a:xfrm>
          <a:prstGeom prst="rect">
            <a:avLst/>
          </a:prstGeom>
          <a:noFill/>
          <a:ln cap="sq">
            <a:noFill/>
          </a:ln>
        </p:spPr>
        <p:txBody>
          <a:bodyPr vert="horz" wrap="square" lIns="0" tIns="0" rIns="0" bIns="0" rtlCol="0" anchor="t" anchorCtr="0">
            <a:noAutofit/>
          </a:bodyPr>
          <a:lstStyle>
            <a:defPPr>
              <a:defRPr lang="en-US"/>
            </a:defPPr>
            <a:lvl1pPr algn="l" rtl="0" eaLnBrk="0" fontAlgn="base" hangingPunct="0">
              <a:spcBef>
                <a:spcPct val="0"/>
              </a:spcBef>
              <a:spcAft>
                <a:spcPct val="0"/>
              </a:spcAft>
              <a:defRPr sz="2400" kern="1200">
                <a:solidFill>
                  <a:srgbClr val="000000"/>
                </a:solidFill>
                <a:latin typeface="Arial" panose="020B0604020202020204" pitchFamily="34" charset="0"/>
                <a:ea typeface="Geneva" pitchFamily="124" charset="-128"/>
                <a:cs typeface="+mn-cs"/>
              </a:defRPr>
            </a:lvl1pPr>
            <a:lvl2pPr marL="457200" algn="l" rtl="0" eaLnBrk="0" fontAlgn="base" hangingPunct="0">
              <a:spcBef>
                <a:spcPct val="0"/>
              </a:spcBef>
              <a:spcAft>
                <a:spcPct val="0"/>
              </a:spcAft>
              <a:defRPr sz="2400" kern="1200">
                <a:solidFill>
                  <a:srgbClr val="000000"/>
                </a:solidFill>
                <a:latin typeface="Arial" panose="020B0604020202020204" pitchFamily="34" charset="0"/>
                <a:ea typeface="Geneva" pitchFamily="124" charset="-128"/>
                <a:cs typeface="+mn-cs"/>
              </a:defRPr>
            </a:lvl2pPr>
            <a:lvl3pPr marL="914400" algn="l" rtl="0" eaLnBrk="0" fontAlgn="base" hangingPunct="0">
              <a:spcBef>
                <a:spcPct val="0"/>
              </a:spcBef>
              <a:spcAft>
                <a:spcPct val="0"/>
              </a:spcAft>
              <a:defRPr sz="2400" kern="1200">
                <a:solidFill>
                  <a:srgbClr val="000000"/>
                </a:solidFill>
                <a:latin typeface="Arial" panose="020B0604020202020204" pitchFamily="34" charset="0"/>
                <a:ea typeface="Geneva" pitchFamily="124" charset="-128"/>
                <a:cs typeface="+mn-cs"/>
              </a:defRPr>
            </a:lvl3pPr>
            <a:lvl4pPr marL="1371600" algn="l" rtl="0" eaLnBrk="0" fontAlgn="base" hangingPunct="0">
              <a:spcBef>
                <a:spcPct val="0"/>
              </a:spcBef>
              <a:spcAft>
                <a:spcPct val="0"/>
              </a:spcAft>
              <a:defRPr sz="2400" kern="1200">
                <a:solidFill>
                  <a:srgbClr val="000000"/>
                </a:solidFill>
                <a:latin typeface="Arial" panose="020B0604020202020204" pitchFamily="34" charset="0"/>
                <a:ea typeface="Geneva" pitchFamily="124" charset="-128"/>
                <a:cs typeface="+mn-cs"/>
              </a:defRPr>
            </a:lvl4pPr>
            <a:lvl5pPr marL="1828800" algn="l" rtl="0" eaLnBrk="0" fontAlgn="base" hangingPunct="0">
              <a:spcBef>
                <a:spcPct val="0"/>
              </a:spcBef>
              <a:spcAft>
                <a:spcPct val="0"/>
              </a:spcAft>
              <a:defRPr sz="2400" kern="1200">
                <a:solidFill>
                  <a:srgbClr val="000000"/>
                </a:solidFill>
                <a:latin typeface="Arial" panose="020B0604020202020204" pitchFamily="34" charset="0"/>
                <a:ea typeface="Geneva" pitchFamily="124" charset="-128"/>
                <a:cs typeface="+mn-cs"/>
              </a:defRPr>
            </a:lvl5pPr>
            <a:lvl6pPr marL="2286000" algn="l" defTabSz="914400" rtl="0" eaLnBrk="1" latinLnBrk="0" hangingPunct="1">
              <a:defRPr sz="2400" kern="1200">
                <a:solidFill>
                  <a:srgbClr val="000000"/>
                </a:solidFill>
                <a:latin typeface="Arial" panose="020B0604020202020204" pitchFamily="34" charset="0"/>
                <a:ea typeface="Geneva" pitchFamily="124" charset="-128"/>
                <a:cs typeface="+mn-cs"/>
              </a:defRPr>
            </a:lvl6pPr>
            <a:lvl7pPr marL="2743200" algn="l" defTabSz="914400" rtl="0" eaLnBrk="1" latinLnBrk="0" hangingPunct="1">
              <a:defRPr sz="2400" kern="1200">
                <a:solidFill>
                  <a:srgbClr val="000000"/>
                </a:solidFill>
                <a:latin typeface="Arial" panose="020B0604020202020204" pitchFamily="34" charset="0"/>
                <a:ea typeface="Geneva" pitchFamily="124" charset="-128"/>
                <a:cs typeface="+mn-cs"/>
              </a:defRPr>
            </a:lvl7pPr>
            <a:lvl8pPr marL="3200400" algn="l" defTabSz="914400" rtl="0" eaLnBrk="1" latinLnBrk="0" hangingPunct="1">
              <a:defRPr sz="2400" kern="1200">
                <a:solidFill>
                  <a:srgbClr val="000000"/>
                </a:solidFill>
                <a:latin typeface="Arial" panose="020B0604020202020204" pitchFamily="34" charset="0"/>
                <a:ea typeface="Geneva" pitchFamily="124" charset="-128"/>
                <a:cs typeface="+mn-cs"/>
              </a:defRPr>
            </a:lvl8pPr>
            <a:lvl9pPr marL="3657600" algn="l" defTabSz="914400" rtl="0" eaLnBrk="1" latinLnBrk="0" hangingPunct="1">
              <a:defRPr sz="2400" kern="1200">
                <a:solidFill>
                  <a:srgbClr val="000000"/>
                </a:solidFill>
                <a:latin typeface="Arial" panose="020B0604020202020204" pitchFamily="34" charset="0"/>
                <a:ea typeface="Geneva" pitchFamily="124" charset="-128"/>
                <a:cs typeface="+mn-cs"/>
              </a:defRPr>
            </a:lvl9pPr>
          </a:lstStyle>
          <a:p>
            <a:pPr marL="0" lvl="3" algn="ctr"/>
            <a:r>
              <a:rPr lang="en-GB" sz="1400" b="1">
                <a:solidFill>
                  <a:srgbClr val="2D2767"/>
                </a:solidFill>
                <a:latin typeface="Apercu Pro" panose="020B0604020202020204" charset="0"/>
                <a:cs typeface="Apercu Pro" panose="020B0604020202020204" charset="0"/>
                <a:sym typeface="Arial" panose="020B0604020202020204" pitchFamily="34" charset="0"/>
              </a:rPr>
              <a:t>Non-Harmonised Goods</a:t>
            </a:r>
          </a:p>
          <a:p>
            <a:pPr marL="0" lvl="3" algn="ctr"/>
            <a:r>
              <a:rPr lang="en-GB" sz="1400">
                <a:solidFill>
                  <a:srgbClr val="2D2767"/>
                </a:solidFill>
                <a:latin typeface="Apercu Pro" panose="020B0604020202020204" charset="0"/>
                <a:cs typeface="Apercu Pro" panose="020B0604020202020204" charset="0"/>
                <a:sym typeface="Arial" panose="020B0604020202020204" pitchFamily="34" charset="0"/>
              </a:rPr>
              <a:t>Mutual recognition</a:t>
            </a:r>
            <a:br>
              <a:rPr lang="en-GB" sz="1400">
                <a:solidFill>
                  <a:srgbClr val="2D2767"/>
                </a:solidFill>
                <a:latin typeface="Apercu Pro" panose="020B0604020202020204" charset="0"/>
                <a:cs typeface="Apercu Pro" panose="020B0604020202020204" charset="0"/>
                <a:sym typeface="Arial" panose="020B0604020202020204" pitchFamily="34" charset="0"/>
              </a:rPr>
            </a:br>
            <a:r>
              <a:rPr lang="en-GB" sz="1400">
                <a:solidFill>
                  <a:srgbClr val="2D2767"/>
                </a:solidFill>
                <a:latin typeface="Apercu Pro" panose="020B0604020202020204" charset="0"/>
                <a:cs typeface="Apercu Pro" panose="020B0604020202020204" charset="0"/>
                <a:sym typeface="Arial" panose="020B0604020202020204" pitchFamily="34" charset="0"/>
              </a:rPr>
              <a:t>will no longer apply to</a:t>
            </a:r>
            <a:br>
              <a:rPr lang="en-GB" sz="1400">
                <a:solidFill>
                  <a:srgbClr val="2D2767"/>
                </a:solidFill>
                <a:latin typeface="Apercu Pro" panose="020B0604020202020204" charset="0"/>
                <a:cs typeface="Apercu Pro" panose="020B0604020202020204" charset="0"/>
                <a:sym typeface="Arial" panose="020B0604020202020204" pitchFamily="34" charset="0"/>
              </a:rPr>
            </a:br>
            <a:r>
              <a:rPr lang="en-GB" sz="1400">
                <a:solidFill>
                  <a:srgbClr val="2D2767"/>
                </a:solidFill>
                <a:latin typeface="Apercu Pro" panose="020B0604020202020204" charset="0"/>
                <a:cs typeface="Apercu Pro" panose="020B0604020202020204" charset="0"/>
                <a:sym typeface="Arial" panose="020B0604020202020204" pitchFamily="34" charset="0"/>
              </a:rPr>
              <a:t>non-harmonised goods in the UK.</a:t>
            </a:r>
          </a:p>
          <a:p>
            <a:pPr marL="0" lvl="3" algn="ctr"/>
            <a:endParaRPr lang="en-GB" sz="1400">
              <a:solidFill>
                <a:srgbClr val="2D2767"/>
              </a:solidFill>
              <a:latin typeface="Apercu Pro" panose="020B0604020202020204" charset="0"/>
              <a:cs typeface="Apercu Pro" panose="020B0604020202020204" charset="0"/>
              <a:sym typeface="Arial" panose="020B0604020202020204" pitchFamily="34" charset="0"/>
            </a:endParaRPr>
          </a:p>
          <a:p>
            <a:pPr marL="0" lvl="3" algn="ctr"/>
            <a:r>
              <a:rPr lang="en-GB" sz="1400">
                <a:solidFill>
                  <a:srgbClr val="2D2767"/>
                </a:solidFill>
                <a:latin typeface="Apercu Pro" panose="020B0604020202020204" charset="0"/>
                <a:cs typeface="Apercu Pro" panose="020B0604020202020204" charset="0"/>
                <a:sym typeface="Arial" panose="020B0604020202020204" pitchFamily="34" charset="0"/>
              </a:rPr>
              <a:t>E.G. Foodstuffs, Furniture.</a:t>
            </a:r>
          </a:p>
        </p:txBody>
      </p:sp>
      <p:pic>
        <p:nvPicPr>
          <p:cNvPr id="14" name="Picture 13">
            <a:extLst>
              <a:ext uri="{FF2B5EF4-FFF2-40B4-BE49-F238E27FC236}">
                <a16:creationId xmlns:a16="http://schemas.microsoft.com/office/drawing/2014/main" xmlns="" id="{3FDAACE3-844F-4379-8DA9-D365B9A33DCE}"/>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01446" y="1592014"/>
            <a:ext cx="1309871" cy="1433719"/>
          </a:xfrm>
          <a:prstGeom prst="rect">
            <a:avLst/>
          </a:prstGeom>
        </p:spPr>
      </p:pic>
      <p:sp>
        <p:nvSpPr>
          <p:cNvPr id="15" name="ee4pHeader1">
            <a:extLst>
              <a:ext uri="{FF2B5EF4-FFF2-40B4-BE49-F238E27FC236}">
                <a16:creationId xmlns:a16="http://schemas.microsoft.com/office/drawing/2014/main" xmlns="" id="{62369039-A335-4453-BA54-EC3EAFBB168B}"/>
              </a:ext>
            </a:extLst>
          </p:cNvPr>
          <p:cNvSpPr txBox="1"/>
          <p:nvPr/>
        </p:nvSpPr>
        <p:spPr>
          <a:xfrm>
            <a:off x="197014" y="3308668"/>
            <a:ext cx="2718734" cy="1077218"/>
          </a:xfrm>
          <a:prstGeom prst="rect">
            <a:avLst/>
          </a:prstGeom>
          <a:noFill/>
          <a:ln cap="sq">
            <a:noFill/>
          </a:ln>
        </p:spPr>
        <p:txBody>
          <a:bodyPr vert="horz" wrap="square" lIns="0" tIns="0" rIns="0" bIns="0" rtlCol="0" anchor="t" anchorCtr="0">
            <a:noAutofit/>
          </a:bodyPr>
          <a:lstStyle>
            <a:defPPr>
              <a:defRPr lang="en-US"/>
            </a:defPPr>
            <a:lvl1pPr algn="l" rtl="0" eaLnBrk="0" fontAlgn="base" hangingPunct="0">
              <a:spcBef>
                <a:spcPct val="0"/>
              </a:spcBef>
              <a:spcAft>
                <a:spcPct val="0"/>
              </a:spcAft>
              <a:defRPr sz="2400" kern="1200">
                <a:solidFill>
                  <a:srgbClr val="000000"/>
                </a:solidFill>
                <a:latin typeface="Arial" panose="020B0604020202020204" pitchFamily="34" charset="0"/>
                <a:ea typeface="Geneva" pitchFamily="124" charset="-128"/>
                <a:cs typeface="+mn-cs"/>
              </a:defRPr>
            </a:lvl1pPr>
            <a:lvl2pPr marL="457200" algn="l" rtl="0" eaLnBrk="0" fontAlgn="base" hangingPunct="0">
              <a:spcBef>
                <a:spcPct val="0"/>
              </a:spcBef>
              <a:spcAft>
                <a:spcPct val="0"/>
              </a:spcAft>
              <a:defRPr sz="2400" kern="1200">
                <a:solidFill>
                  <a:srgbClr val="000000"/>
                </a:solidFill>
                <a:latin typeface="Arial" panose="020B0604020202020204" pitchFamily="34" charset="0"/>
                <a:ea typeface="Geneva" pitchFamily="124" charset="-128"/>
                <a:cs typeface="+mn-cs"/>
              </a:defRPr>
            </a:lvl2pPr>
            <a:lvl3pPr marL="914400" algn="l" rtl="0" eaLnBrk="0" fontAlgn="base" hangingPunct="0">
              <a:spcBef>
                <a:spcPct val="0"/>
              </a:spcBef>
              <a:spcAft>
                <a:spcPct val="0"/>
              </a:spcAft>
              <a:defRPr sz="2400" kern="1200">
                <a:solidFill>
                  <a:srgbClr val="000000"/>
                </a:solidFill>
                <a:latin typeface="Arial" panose="020B0604020202020204" pitchFamily="34" charset="0"/>
                <a:ea typeface="Geneva" pitchFamily="124" charset="-128"/>
                <a:cs typeface="+mn-cs"/>
              </a:defRPr>
            </a:lvl3pPr>
            <a:lvl4pPr marL="1371600" algn="l" rtl="0" eaLnBrk="0" fontAlgn="base" hangingPunct="0">
              <a:spcBef>
                <a:spcPct val="0"/>
              </a:spcBef>
              <a:spcAft>
                <a:spcPct val="0"/>
              </a:spcAft>
              <a:defRPr sz="2400" kern="1200">
                <a:solidFill>
                  <a:srgbClr val="000000"/>
                </a:solidFill>
                <a:latin typeface="Arial" panose="020B0604020202020204" pitchFamily="34" charset="0"/>
                <a:ea typeface="Geneva" pitchFamily="124" charset="-128"/>
                <a:cs typeface="+mn-cs"/>
              </a:defRPr>
            </a:lvl4pPr>
            <a:lvl5pPr marL="1828800" algn="l" rtl="0" eaLnBrk="0" fontAlgn="base" hangingPunct="0">
              <a:spcBef>
                <a:spcPct val="0"/>
              </a:spcBef>
              <a:spcAft>
                <a:spcPct val="0"/>
              </a:spcAft>
              <a:defRPr sz="2400" kern="1200">
                <a:solidFill>
                  <a:srgbClr val="000000"/>
                </a:solidFill>
                <a:latin typeface="Arial" panose="020B0604020202020204" pitchFamily="34" charset="0"/>
                <a:ea typeface="Geneva" pitchFamily="124" charset="-128"/>
                <a:cs typeface="+mn-cs"/>
              </a:defRPr>
            </a:lvl5pPr>
            <a:lvl6pPr marL="2286000" algn="l" defTabSz="914400" rtl="0" eaLnBrk="1" latinLnBrk="0" hangingPunct="1">
              <a:defRPr sz="2400" kern="1200">
                <a:solidFill>
                  <a:srgbClr val="000000"/>
                </a:solidFill>
                <a:latin typeface="Arial" panose="020B0604020202020204" pitchFamily="34" charset="0"/>
                <a:ea typeface="Geneva" pitchFamily="124" charset="-128"/>
                <a:cs typeface="+mn-cs"/>
              </a:defRPr>
            </a:lvl6pPr>
            <a:lvl7pPr marL="2743200" algn="l" defTabSz="914400" rtl="0" eaLnBrk="1" latinLnBrk="0" hangingPunct="1">
              <a:defRPr sz="2400" kern="1200">
                <a:solidFill>
                  <a:srgbClr val="000000"/>
                </a:solidFill>
                <a:latin typeface="Arial" panose="020B0604020202020204" pitchFamily="34" charset="0"/>
                <a:ea typeface="Geneva" pitchFamily="124" charset="-128"/>
                <a:cs typeface="+mn-cs"/>
              </a:defRPr>
            </a:lvl7pPr>
            <a:lvl8pPr marL="3200400" algn="l" defTabSz="914400" rtl="0" eaLnBrk="1" latinLnBrk="0" hangingPunct="1">
              <a:defRPr sz="2400" kern="1200">
                <a:solidFill>
                  <a:srgbClr val="000000"/>
                </a:solidFill>
                <a:latin typeface="Arial" panose="020B0604020202020204" pitchFamily="34" charset="0"/>
                <a:ea typeface="Geneva" pitchFamily="124" charset="-128"/>
                <a:cs typeface="+mn-cs"/>
              </a:defRPr>
            </a:lvl8pPr>
            <a:lvl9pPr marL="3657600" algn="l" defTabSz="914400" rtl="0" eaLnBrk="1" latinLnBrk="0" hangingPunct="1">
              <a:defRPr sz="2400" kern="1200">
                <a:solidFill>
                  <a:srgbClr val="000000"/>
                </a:solidFill>
                <a:latin typeface="Arial" panose="020B0604020202020204" pitchFamily="34" charset="0"/>
                <a:ea typeface="Geneva" pitchFamily="124" charset="-128"/>
                <a:cs typeface="+mn-cs"/>
              </a:defRPr>
            </a:lvl9pPr>
          </a:lstStyle>
          <a:p>
            <a:pPr marL="0" lvl="3" algn="ctr"/>
            <a:r>
              <a:rPr lang="en-GB" sz="1400" b="1">
                <a:solidFill>
                  <a:srgbClr val="2D2767"/>
                </a:solidFill>
                <a:latin typeface="Apercu Pro" panose="020B0604020202020204" charset="0"/>
                <a:cs typeface="Apercu Pro" panose="020B0604020202020204" charset="0"/>
                <a:sym typeface="Arial" panose="020B0604020202020204" pitchFamily="34" charset="0"/>
              </a:rPr>
              <a:t>New Approach</a:t>
            </a:r>
          </a:p>
          <a:p>
            <a:pPr marL="0" lvl="3" algn="ctr"/>
            <a:r>
              <a:rPr lang="en-GB" sz="1400">
                <a:solidFill>
                  <a:srgbClr val="2D2767"/>
                </a:solidFill>
                <a:latin typeface="Apercu Pro" panose="020B0604020202020204" charset="0"/>
                <a:cs typeface="Apercu Pro" panose="020B0604020202020204" charset="0"/>
                <a:sym typeface="Arial" panose="020B0604020202020204" pitchFamily="34" charset="0"/>
              </a:rPr>
              <a:t>Goods with a CE-marking may</a:t>
            </a:r>
            <a:br>
              <a:rPr lang="en-GB" sz="1400">
                <a:solidFill>
                  <a:srgbClr val="2D2767"/>
                </a:solidFill>
                <a:latin typeface="Apercu Pro" panose="020B0604020202020204" charset="0"/>
                <a:cs typeface="Apercu Pro" panose="020B0604020202020204" charset="0"/>
                <a:sym typeface="Arial" panose="020B0604020202020204" pitchFamily="34" charset="0"/>
              </a:rPr>
            </a:br>
            <a:r>
              <a:rPr lang="en-GB" sz="1400">
                <a:solidFill>
                  <a:srgbClr val="2D2767"/>
                </a:solidFill>
                <a:latin typeface="Apercu Pro" panose="020B0604020202020204" charset="0"/>
                <a:cs typeface="Apercu Pro" panose="020B0604020202020204" charset="0"/>
                <a:sym typeface="Arial" panose="020B0604020202020204" pitchFamily="34" charset="0"/>
              </a:rPr>
              <a:t>be placed on UK market until 1 January 2022 (and longer in some cases).</a:t>
            </a:r>
          </a:p>
          <a:p>
            <a:pPr marL="0" lvl="3" algn="ctr"/>
            <a:endParaRPr lang="en-GB" sz="1400">
              <a:solidFill>
                <a:srgbClr val="2D2767"/>
              </a:solidFill>
              <a:latin typeface="Apercu Pro" panose="020B0604020202020204" charset="0"/>
              <a:cs typeface="Apercu Pro" panose="020B0604020202020204" charset="0"/>
              <a:sym typeface="Arial" panose="020B0604020202020204" pitchFamily="34" charset="0"/>
            </a:endParaRPr>
          </a:p>
          <a:p>
            <a:pPr marL="0" lvl="3" algn="ctr"/>
            <a:r>
              <a:rPr lang="en-GB" sz="1400">
                <a:solidFill>
                  <a:srgbClr val="2D2767"/>
                </a:solidFill>
                <a:latin typeface="Apercu Pro" panose="020B0604020202020204" charset="0"/>
                <a:cs typeface="Apercu Pro" panose="020B0604020202020204" charset="0"/>
                <a:sym typeface="Arial" panose="020B0604020202020204" pitchFamily="34" charset="0"/>
              </a:rPr>
              <a:t>E.G. Toys, PPE, Machinery.</a:t>
            </a:r>
          </a:p>
        </p:txBody>
      </p:sp>
      <p:sp>
        <p:nvSpPr>
          <p:cNvPr id="16" name="ee4pHeader1">
            <a:extLst>
              <a:ext uri="{FF2B5EF4-FFF2-40B4-BE49-F238E27FC236}">
                <a16:creationId xmlns:a16="http://schemas.microsoft.com/office/drawing/2014/main" xmlns="" id="{A1ABDB53-9A65-4598-B873-5C1EB06EA962}"/>
              </a:ext>
            </a:extLst>
          </p:cNvPr>
          <p:cNvSpPr txBox="1"/>
          <p:nvPr/>
        </p:nvSpPr>
        <p:spPr>
          <a:xfrm>
            <a:off x="3210574" y="3308668"/>
            <a:ext cx="2718734" cy="1077218"/>
          </a:xfrm>
          <a:prstGeom prst="rect">
            <a:avLst/>
          </a:prstGeom>
          <a:noFill/>
          <a:ln cap="sq">
            <a:noFill/>
          </a:ln>
        </p:spPr>
        <p:txBody>
          <a:bodyPr vert="horz" wrap="square" lIns="0" tIns="0" rIns="0" bIns="0" rtlCol="0" anchor="t" anchorCtr="0">
            <a:noAutofit/>
          </a:bodyPr>
          <a:lstStyle>
            <a:defPPr>
              <a:defRPr lang="en-US"/>
            </a:defPPr>
            <a:lvl1pPr algn="l" rtl="0" eaLnBrk="0" fontAlgn="base" hangingPunct="0">
              <a:spcBef>
                <a:spcPct val="0"/>
              </a:spcBef>
              <a:spcAft>
                <a:spcPct val="0"/>
              </a:spcAft>
              <a:defRPr sz="2400" kern="1200">
                <a:solidFill>
                  <a:srgbClr val="000000"/>
                </a:solidFill>
                <a:latin typeface="Arial" panose="020B0604020202020204" pitchFamily="34" charset="0"/>
                <a:ea typeface="Geneva" pitchFamily="124" charset="-128"/>
                <a:cs typeface="+mn-cs"/>
              </a:defRPr>
            </a:lvl1pPr>
            <a:lvl2pPr marL="457200" algn="l" rtl="0" eaLnBrk="0" fontAlgn="base" hangingPunct="0">
              <a:spcBef>
                <a:spcPct val="0"/>
              </a:spcBef>
              <a:spcAft>
                <a:spcPct val="0"/>
              </a:spcAft>
              <a:defRPr sz="2400" kern="1200">
                <a:solidFill>
                  <a:srgbClr val="000000"/>
                </a:solidFill>
                <a:latin typeface="Arial" panose="020B0604020202020204" pitchFamily="34" charset="0"/>
                <a:ea typeface="Geneva" pitchFamily="124" charset="-128"/>
                <a:cs typeface="+mn-cs"/>
              </a:defRPr>
            </a:lvl2pPr>
            <a:lvl3pPr marL="914400" algn="l" rtl="0" eaLnBrk="0" fontAlgn="base" hangingPunct="0">
              <a:spcBef>
                <a:spcPct val="0"/>
              </a:spcBef>
              <a:spcAft>
                <a:spcPct val="0"/>
              </a:spcAft>
              <a:defRPr sz="2400" kern="1200">
                <a:solidFill>
                  <a:srgbClr val="000000"/>
                </a:solidFill>
                <a:latin typeface="Arial" panose="020B0604020202020204" pitchFamily="34" charset="0"/>
                <a:ea typeface="Geneva" pitchFamily="124" charset="-128"/>
                <a:cs typeface="+mn-cs"/>
              </a:defRPr>
            </a:lvl3pPr>
            <a:lvl4pPr marL="1371600" algn="l" rtl="0" eaLnBrk="0" fontAlgn="base" hangingPunct="0">
              <a:spcBef>
                <a:spcPct val="0"/>
              </a:spcBef>
              <a:spcAft>
                <a:spcPct val="0"/>
              </a:spcAft>
              <a:defRPr sz="2400" kern="1200">
                <a:solidFill>
                  <a:srgbClr val="000000"/>
                </a:solidFill>
                <a:latin typeface="Arial" panose="020B0604020202020204" pitchFamily="34" charset="0"/>
                <a:ea typeface="Geneva" pitchFamily="124" charset="-128"/>
                <a:cs typeface="+mn-cs"/>
              </a:defRPr>
            </a:lvl4pPr>
            <a:lvl5pPr marL="1828800" algn="l" rtl="0" eaLnBrk="0" fontAlgn="base" hangingPunct="0">
              <a:spcBef>
                <a:spcPct val="0"/>
              </a:spcBef>
              <a:spcAft>
                <a:spcPct val="0"/>
              </a:spcAft>
              <a:defRPr sz="2400" kern="1200">
                <a:solidFill>
                  <a:srgbClr val="000000"/>
                </a:solidFill>
                <a:latin typeface="Arial" panose="020B0604020202020204" pitchFamily="34" charset="0"/>
                <a:ea typeface="Geneva" pitchFamily="124" charset="-128"/>
                <a:cs typeface="+mn-cs"/>
              </a:defRPr>
            </a:lvl5pPr>
            <a:lvl6pPr marL="2286000" algn="l" defTabSz="914400" rtl="0" eaLnBrk="1" latinLnBrk="0" hangingPunct="1">
              <a:defRPr sz="2400" kern="1200">
                <a:solidFill>
                  <a:srgbClr val="000000"/>
                </a:solidFill>
                <a:latin typeface="Arial" panose="020B0604020202020204" pitchFamily="34" charset="0"/>
                <a:ea typeface="Geneva" pitchFamily="124" charset="-128"/>
                <a:cs typeface="+mn-cs"/>
              </a:defRPr>
            </a:lvl6pPr>
            <a:lvl7pPr marL="2743200" algn="l" defTabSz="914400" rtl="0" eaLnBrk="1" latinLnBrk="0" hangingPunct="1">
              <a:defRPr sz="2400" kern="1200">
                <a:solidFill>
                  <a:srgbClr val="000000"/>
                </a:solidFill>
                <a:latin typeface="Arial" panose="020B0604020202020204" pitchFamily="34" charset="0"/>
                <a:ea typeface="Geneva" pitchFamily="124" charset="-128"/>
                <a:cs typeface="+mn-cs"/>
              </a:defRPr>
            </a:lvl7pPr>
            <a:lvl8pPr marL="3200400" algn="l" defTabSz="914400" rtl="0" eaLnBrk="1" latinLnBrk="0" hangingPunct="1">
              <a:defRPr sz="2400" kern="1200">
                <a:solidFill>
                  <a:srgbClr val="000000"/>
                </a:solidFill>
                <a:latin typeface="Arial" panose="020B0604020202020204" pitchFamily="34" charset="0"/>
                <a:ea typeface="Geneva" pitchFamily="124" charset="-128"/>
                <a:cs typeface="+mn-cs"/>
              </a:defRPr>
            </a:lvl8pPr>
            <a:lvl9pPr marL="3657600" algn="l" defTabSz="914400" rtl="0" eaLnBrk="1" latinLnBrk="0" hangingPunct="1">
              <a:defRPr sz="2400" kern="1200">
                <a:solidFill>
                  <a:srgbClr val="000000"/>
                </a:solidFill>
                <a:latin typeface="Arial" panose="020B0604020202020204" pitchFamily="34" charset="0"/>
                <a:ea typeface="Geneva" pitchFamily="124" charset="-128"/>
                <a:cs typeface="+mn-cs"/>
              </a:defRPr>
            </a:lvl9pPr>
          </a:lstStyle>
          <a:p>
            <a:pPr marL="0" lvl="3" algn="ctr"/>
            <a:r>
              <a:rPr lang="en-GB" sz="1400" b="1">
                <a:solidFill>
                  <a:srgbClr val="2D2767"/>
                </a:solidFill>
                <a:latin typeface="Apercu Pro" panose="020B0604020202020204" charset="0"/>
                <a:cs typeface="Apercu Pro" panose="020B0604020202020204" charset="0"/>
                <a:sym typeface="Arial" panose="020B0604020202020204" pitchFamily="34" charset="0"/>
              </a:rPr>
              <a:t>Old Approach</a:t>
            </a:r>
          </a:p>
          <a:p>
            <a:pPr marL="0" lvl="3" algn="ctr"/>
            <a:r>
              <a:rPr lang="en-GB" sz="1400">
                <a:solidFill>
                  <a:srgbClr val="2D2767"/>
                </a:solidFill>
                <a:latin typeface="Apercu Pro" panose="020B0604020202020204" charset="0"/>
                <a:cs typeface="Apercu Pro" panose="020B0604020202020204" charset="0"/>
                <a:sym typeface="Arial" panose="020B0604020202020204" pitchFamily="34" charset="0"/>
              </a:rPr>
              <a:t>Changes to existing standalone regulation models depend on</a:t>
            </a:r>
            <a:br>
              <a:rPr lang="en-GB" sz="1400">
                <a:solidFill>
                  <a:srgbClr val="2D2767"/>
                </a:solidFill>
                <a:latin typeface="Apercu Pro" panose="020B0604020202020204" charset="0"/>
                <a:cs typeface="Apercu Pro" panose="020B0604020202020204" charset="0"/>
                <a:sym typeface="Arial" panose="020B0604020202020204" pitchFamily="34" charset="0"/>
              </a:rPr>
            </a:br>
            <a:r>
              <a:rPr lang="en-GB" sz="1400">
                <a:solidFill>
                  <a:srgbClr val="2D2767"/>
                </a:solidFill>
                <a:latin typeface="Apercu Pro" panose="020B0604020202020204" charset="0"/>
                <a:cs typeface="Apercu Pro" panose="020B0604020202020204" charset="0"/>
                <a:sym typeface="Arial" panose="020B0604020202020204" pitchFamily="34" charset="0"/>
              </a:rPr>
              <a:t>specific goods.</a:t>
            </a:r>
          </a:p>
          <a:p>
            <a:pPr marL="0" lvl="3" algn="ctr"/>
            <a:endParaRPr lang="en-GB" sz="1400">
              <a:solidFill>
                <a:srgbClr val="2D2767"/>
              </a:solidFill>
              <a:latin typeface="Apercu Pro" panose="020B0604020202020204" charset="0"/>
              <a:cs typeface="Apercu Pro" panose="020B0604020202020204" charset="0"/>
              <a:sym typeface="Arial" panose="020B0604020202020204" pitchFamily="34" charset="0"/>
            </a:endParaRPr>
          </a:p>
          <a:p>
            <a:pPr marL="0" lvl="3" algn="ctr"/>
            <a:r>
              <a:rPr lang="en-GB" sz="1400">
                <a:solidFill>
                  <a:srgbClr val="2D2767"/>
                </a:solidFill>
                <a:latin typeface="Apercu Pro" panose="020B0604020202020204" charset="0"/>
                <a:cs typeface="Apercu Pro" panose="020B0604020202020204" charset="0"/>
                <a:sym typeface="Arial" panose="020B0604020202020204" pitchFamily="34" charset="0"/>
              </a:rPr>
              <a:t>E.G. Chemicals, Vehicles, Aerospace.</a:t>
            </a:r>
          </a:p>
        </p:txBody>
      </p:sp>
      <p:cxnSp>
        <p:nvCxnSpPr>
          <p:cNvPr id="20" name="Straight Connector 19">
            <a:extLst>
              <a:ext uri="{FF2B5EF4-FFF2-40B4-BE49-F238E27FC236}">
                <a16:creationId xmlns:a16="http://schemas.microsoft.com/office/drawing/2014/main" xmlns="" id="{6FB0459B-E521-4AED-ADB1-33CEA1C6A064}"/>
              </a:ext>
            </a:extLst>
          </p:cNvPr>
          <p:cNvCxnSpPr/>
          <p:nvPr/>
        </p:nvCxnSpPr>
        <p:spPr>
          <a:xfrm>
            <a:off x="554548" y="2936136"/>
            <a:ext cx="2032000" cy="0"/>
          </a:xfrm>
          <a:prstGeom prst="line">
            <a:avLst/>
          </a:prstGeom>
          <a:ln w="57150">
            <a:solidFill>
              <a:srgbClr val="1E1348"/>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A1322952-EB50-4F70-B2AC-C2C5BA1D3E27}"/>
              </a:ext>
            </a:extLst>
          </p:cNvPr>
          <p:cNvCxnSpPr/>
          <p:nvPr/>
        </p:nvCxnSpPr>
        <p:spPr>
          <a:xfrm>
            <a:off x="3553941" y="2936136"/>
            <a:ext cx="2032000" cy="0"/>
          </a:xfrm>
          <a:prstGeom prst="line">
            <a:avLst/>
          </a:prstGeom>
          <a:ln w="57150">
            <a:solidFill>
              <a:srgbClr val="1E1348"/>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BBAE83FC-42DF-40A9-9797-35C0893D3243}"/>
              </a:ext>
            </a:extLst>
          </p:cNvPr>
          <p:cNvCxnSpPr/>
          <p:nvPr/>
        </p:nvCxnSpPr>
        <p:spPr>
          <a:xfrm>
            <a:off x="6551748" y="2939539"/>
            <a:ext cx="2032000" cy="0"/>
          </a:xfrm>
          <a:prstGeom prst="line">
            <a:avLst/>
          </a:prstGeom>
          <a:ln w="57150">
            <a:solidFill>
              <a:srgbClr val="1E1348"/>
            </a:solidFill>
          </a:ln>
        </p:spPr>
        <p:style>
          <a:lnRef idx="1">
            <a:schemeClr val="accent1"/>
          </a:lnRef>
          <a:fillRef idx="0">
            <a:schemeClr val="accent1"/>
          </a:fillRef>
          <a:effectRef idx="0">
            <a:schemeClr val="accent1"/>
          </a:effectRef>
          <a:fontRef idx="minor">
            <a:schemeClr val="tx1"/>
          </a:fontRef>
        </p:style>
      </p:cxnSp>
      <p:pic>
        <p:nvPicPr>
          <p:cNvPr id="24" name="Graphic 23" descr="Fork In Road">
            <a:extLst>
              <a:ext uri="{FF2B5EF4-FFF2-40B4-BE49-F238E27FC236}">
                <a16:creationId xmlns:a16="http://schemas.microsoft.com/office/drawing/2014/main" xmlns="" id="{16FAA91B-F4C8-4BB6-B10F-33CE3D67D13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rot="5400000">
            <a:off x="7101083" y="1714932"/>
            <a:ext cx="1032130" cy="1032130"/>
          </a:xfrm>
          <a:prstGeom prst="rect">
            <a:avLst/>
          </a:prstGeom>
        </p:spPr>
      </p:pic>
      <p:pic>
        <p:nvPicPr>
          <p:cNvPr id="26" name="Graphic 25" descr="Convertible">
            <a:extLst>
              <a:ext uri="{FF2B5EF4-FFF2-40B4-BE49-F238E27FC236}">
                <a16:creationId xmlns:a16="http://schemas.microsoft.com/office/drawing/2014/main" xmlns="" id="{D9C63183-9FD8-4AB1-8E10-8668EAA2C5A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3930251" y="1628181"/>
            <a:ext cx="1361383" cy="1361383"/>
          </a:xfrm>
          <a:prstGeom prst="rect">
            <a:avLst/>
          </a:prstGeom>
        </p:spPr>
      </p:pic>
      <p:sp>
        <p:nvSpPr>
          <p:cNvPr id="27" name="ee4pHeader1">
            <a:extLst>
              <a:ext uri="{FF2B5EF4-FFF2-40B4-BE49-F238E27FC236}">
                <a16:creationId xmlns:a16="http://schemas.microsoft.com/office/drawing/2014/main" xmlns="" id="{68464CB4-0B5B-428B-90E1-940328B3F195}"/>
              </a:ext>
            </a:extLst>
          </p:cNvPr>
          <p:cNvSpPr txBox="1"/>
          <p:nvPr/>
        </p:nvSpPr>
        <p:spPr>
          <a:xfrm>
            <a:off x="9163345" y="3308667"/>
            <a:ext cx="2761172" cy="1552085"/>
          </a:xfrm>
          <a:prstGeom prst="rect">
            <a:avLst/>
          </a:prstGeom>
          <a:noFill/>
          <a:ln cap="sq">
            <a:noFill/>
          </a:ln>
        </p:spPr>
        <p:txBody>
          <a:bodyPr vert="horz" wrap="square" lIns="0" tIns="0" rIns="0" bIns="0" rtlCol="0" anchor="t" anchorCtr="0">
            <a:noAutofit/>
          </a:bodyPr>
          <a:lstStyle>
            <a:defPPr>
              <a:defRPr lang="en-US"/>
            </a:defPPr>
            <a:lvl1pPr algn="l" rtl="0" eaLnBrk="0" fontAlgn="base" hangingPunct="0">
              <a:spcBef>
                <a:spcPct val="0"/>
              </a:spcBef>
              <a:spcAft>
                <a:spcPct val="0"/>
              </a:spcAft>
              <a:defRPr sz="2400" kern="1200">
                <a:solidFill>
                  <a:srgbClr val="000000"/>
                </a:solidFill>
                <a:latin typeface="Arial" panose="020B0604020202020204" pitchFamily="34" charset="0"/>
                <a:ea typeface="Geneva" pitchFamily="124" charset="-128"/>
                <a:cs typeface="+mn-cs"/>
              </a:defRPr>
            </a:lvl1pPr>
            <a:lvl2pPr marL="457200" algn="l" rtl="0" eaLnBrk="0" fontAlgn="base" hangingPunct="0">
              <a:spcBef>
                <a:spcPct val="0"/>
              </a:spcBef>
              <a:spcAft>
                <a:spcPct val="0"/>
              </a:spcAft>
              <a:defRPr sz="2400" kern="1200">
                <a:solidFill>
                  <a:srgbClr val="000000"/>
                </a:solidFill>
                <a:latin typeface="Arial" panose="020B0604020202020204" pitchFamily="34" charset="0"/>
                <a:ea typeface="Geneva" pitchFamily="124" charset="-128"/>
                <a:cs typeface="+mn-cs"/>
              </a:defRPr>
            </a:lvl2pPr>
            <a:lvl3pPr marL="914400" algn="l" rtl="0" eaLnBrk="0" fontAlgn="base" hangingPunct="0">
              <a:spcBef>
                <a:spcPct val="0"/>
              </a:spcBef>
              <a:spcAft>
                <a:spcPct val="0"/>
              </a:spcAft>
              <a:defRPr sz="2400" kern="1200">
                <a:solidFill>
                  <a:srgbClr val="000000"/>
                </a:solidFill>
                <a:latin typeface="Arial" panose="020B0604020202020204" pitchFamily="34" charset="0"/>
                <a:ea typeface="Geneva" pitchFamily="124" charset="-128"/>
                <a:cs typeface="+mn-cs"/>
              </a:defRPr>
            </a:lvl3pPr>
            <a:lvl4pPr marL="1371600" algn="l" rtl="0" eaLnBrk="0" fontAlgn="base" hangingPunct="0">
              <a:spcBef>
                <a:spcPct val="0"/>
              </a:spcBef>
              <a:spcAft>
                <a:spcPct val="0"/>
              </a:spcAft>
              <a:defRPr sz="2400" kern="1200">
                <a:solidFill>
                  <a:srgbClr val="000000"/>
                </a:solidFill>
                <a:latin typeface="Arial" panose="020B0604020202020204" pitchFamily="34" charset="0"/>
                <a:ea typeface="Geneva" pitchFamily="124" charset="-128"/>
                <a:cs typeface="+mn-cs"/>
              </a:defRPr>
            </a:lvl4pPr>
            <a:lvl5pPr marL="1828800" algn="l" rtl="0" eaLnBrk="0" fontAlgn="base" hangingPunct="0">
              <a:spcBef>
                <a:spcPct val="0"/>
              </a:spcBef>
              <a:spcAft>
                <a:spcPct val="0"/>
              </a:spcAft>
              <a:defRPr sz="2400" kern="1200">
                <a:solidFill>
                  <a:srgbClr val="000000"/>
                </a:solidFill>
                <a:latin typeface="Arial" panose="020B0604020202020204" pitchFamily="34" charset="0"/>
                <a:ea typeface="Geneva" pitchFamily="124" charset="-128"/>
                <a:cs typeface="+mn-cs"/>
              </a:defRPr>
            </a:lvl5pPr>
            <a:lvl6pPr marL="2286000" algn="l" defTabSz="914400" rtl="0" eaLnBrk="1" latinLnBrk="0" hangingPunct="1">
              <a:defRPr sz="2400" kern="1200">
                <a:solidFill>
                  <a:srgbClr val="000000"/>
                </a:solidFill>
                <a:latin typeface="Arial" panose="020B0604020202020204" pitchFamily="34" charset="0"/>
                <a:ea typeface="Geneva" pitchFamily="124" charset="-128"/>
                <a:cs typeface="+mn-cs"/>
              </a:defRPr>
            </a:lvl6pPr>
            <a:lvl7pPr marL="2743200" algn="l" defTabSz="914400" rtl="0" eaLnBrk="1" latinLnBrk="0" hangingPunct="1">
              <a:defRPr sz="2400" kern="1200">
                <a:solidFill>
                  <a:srgbClr val="000000"/>
                </a:solidFill>
                <a:latin typeface="Arial" panose="020B0604020202020204" pitchFamily="34" charset="0"/>
                <a:ea typeface="Geneva" pitchFamily="124" charset="-128"/>
                <a:cs typeface="+mn-cs"/>
              </a:defRPr>
            </a:lvl7pPr>
            <a:lvl8pPr marL="3200400" algn="l" defTabSz="914400" rtl="0" eaLnBrk="1" latinLnBrk="0" hangingPunct="1">
              <a:defRPr sz="2400" kern="1200">
                <a:solidFill>
                  <a:srgbClr val="000000"/>
                </a:solidFill>
                <a:latin typeface="Arial" panose="020B0604020202020204" pitchFamily="34" charset="0"/>
                <a:ea typeface="Geneva" pitchFamily="124" charset="-128"/>
                <a:cs typeface="+mn-cs"/>
              </a:defRPr>
            </a:lvl8pPr>
            <a:lvl9pPr marL="3657600" algn="l" defTabSz="914400" rtl="0" eaLnBrk="1" latinLnBrk="0" hangingPunct="1">
              <a:defRPr sz="2400" kern="1200">
                <a:solidFill>
                  <a:srgbClr val="000000"/>
                </a:solidFill>
                <a:latin typeface="Arial" panose="020B0604020202020204" pitchFamily="34" charset="0"/>
                <a:ea typeface="Geneva" pitchFamily="124" charset="-128"/>
                <a:cs typeface="+mn-cs"/>
              </a:defRPr>
            </a:lvl9pPr>
          </a:lstStyle>
          <a:p>
            <a:pPr marL="0" lvl="3" algn="ctr"/>
            <a:r>
              <a:rPr lang="en-GB" sz="1400" b="1">
                <a:solidFill>
                  <a:srgbClr val="1E1348"/>
                </a:solidFill>
                <a:latin typeface="Apercu Pro" panose="020B0604020202020204" charset="0"/>
                <a:cs typeface="Apercu Pro" panose="020B0604020202020204" charset="0"/>
                <a:sym typeface="Arial" panose="020B0604020202020204" pitchFamily="34" charset="0"/>
              </a:rPr>
              <a:t>Other Goods</a:t>
            </a:r>
          </a:p>
          <a:p>
            <a:pPr marL="0" lvl="3" algn="ctr"/>
            <a:r>
              <a:rPr lang="en-GB" sz="1400">
                <a:solidFill>
                  <a:srgbClr val="1E1348"/>
                </a:solidFill>
                <a:latin typeface="Apercu Pro" panose="020B0604020202020204" charset="0"/>
                <a:cs typeface="Apercu Pro" panose="020B0604020202020204" charset="0"/>
                <a:sym typeface="Arial" panose="020B0604020202020204" pitchFamily="34" charset="0"/>
              </a:rPr>
              <a:t>There are special rules for some goods including medical devices, construction products, civil explosives and products requiring eco-design and energy labelling.</a:t>
            </a:r>
          </a:p>
        </p:txBody>
      </p:sp>
      <p:cxnSp>
        <p:nvCxnSpPr>
          <p:cNvPr id="28" name="Straight Connector 27">
            <a:extLst>
              <a:ext uri="{FF2B5EF4-FFF2-40B4-BE49-F238E27FC236}">
                <a16:creationId xmlns:a16="http://schemas.microsoft.com/office/drawing/2014/main" xmlns="" id="{4BA8CB01-8351-401A-A872-8753F442C1FE}"/>
              </a:ext>
            </a:extLst>
          </p:cNvPr>
          <p:cNvCxnSpPr/>
          <p:nvPr/>
        </p:nvCxnSpPr>
        <p:spPr>
          <a:xfrm>
            <a:off x="9530260" y="2936136"/>
            <a:ext cx="2032000" cy="0"/>
          </a:xfrm>
          <a:prstGeom prst="line">
            <a:avLst/>
          </a:prstGeom>
          <a:ln w="57150">
            <a:solidFill>
              <a:srgbClr val="1E1348"/>
            </a:solidFill>
          </a:ln>
        </p:spPr>
        <p:style>
          <a:lnRef idx="1">
            <a:schemeClr val="accent1"/>
          </a:lnRef>
          <a:fillRef idx="0">
            <a:schemeClr val="accent1"/>
          </a:fillRef>
          <a:effectRef idx="0">
            <a:schemeClr val="accent1"/>
          </a:effectRef>
          <a:fontRef idx="minor">
            <a:schemeClr val="tx1"/>
          </a:fontRef>
        </p:style>
      </p:cxnSp>
      <p:pic>
        <p:nvPicPr>
          <p:cNvPr id="29" name="Graphic 28" descr="Inventory">
            <a:extLst>
              <a:ext uri="{FF2B5EF4-FFF2-40B4-BE49-F238E27FC236}">
                <a16:creationId xmlns:a16="http://schemas.microsoft.com/office/drawing/2014/main" xmlns="" id="{9A5A5E9F-ECE9-40EB-9101-F358A7BF744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p:blipFill>
        <p:spPr>
          <a:xfrm>
            <a:off x="9942662" y="1628181"/>
            <a:ext cx="1202538" cy="1202538"/>
          </a:xfrm>
          <a:prstGeom prst="rect">
            <a:avLst/>
          </a:prstGeom>
        </p:spPr>
      </p:pic>
      <p:sp>
        <p:nvSpPr>
          <p:cNvPr id="30" name="TextBox 29">
            <a:extLst>
              <a:ext uri="{FF2B5EF4-FFF2-40B4-BE49-F238E27FC236}">
                <a16:creationId xmlns:a16="http://schemas.microsoft.com/office/drawing/2014/main" xmlns="" id="{00E4D904-D86B-47A7-9508-B001AD264493}"/>
              </a:ext>
            </a:extLst>
          </p:cNvPr>
          <p:cNvSpPr txBox="1"/>
          <p:nvPr/>
        </p:nvSpPr>
        <p:spPr>
          <a:xfrm>
            <a:off x="207938" y="5273708"/>
            <a:ext cx="11442739" cy="369332"/>
          </a:xfrm>
          <a:prstGeom prst="rect">
            <a:avLst/>
          </a:prstGeom>
          <a:noFill/>
        </p:spPr>
        <p:txBody>
          <a:bodyPr wrap="square" rtlCol="0">
            <a:spAutoFit/>
          </a:bodyPr>
          <a:lstStyle/>
          <a:p>
            <a:pPr algn="ctr"/>
            <a:r>
              <a:rPr lang="en-GB">
                <a:solidFill>
                  <a:srgbClr val="FF003B"/>
                </a:solidFill>
                <a:latin typeface="Apercu Pro" panose="020B0604020202020204" charset="0"/>
                <a:cs typeface="Apercu Pro" panose="020B0604020202020204" charset="0"/>
              </a:rPr>
              <a:t>There are different rules for Northern Ireland – you should check the latest guidance on gov.uk/transition</a:t>
            </a:r>
          </a:p>
        </p:txBody>
      </p:sp>
      <p:sp>
        <p:nvSpPr>
          <p:cNvPr id="18" name="Title 1">
            <a:extLst>
              <a:ext uri="{FF2B5EF4-FFF2-40B4-BE49-F238E27FC236}">
                <a16:creationId xmlns:a16="http://schemas.microsoft.com/office/drawing/2014/main" xmlns="" id="{92074518-8251-4F68-81D6-C2DC27F1E8FE}"/>
              </a:ext>
            </a:extLst>
          </p:cNvPr>
          <p:cNvSpPr>
            <a:spLocks noGrp="1"/>
          </p:cNvSpPr>
          <p:nvPr>
            <p:ph type="title"/>
          </p:nvPr>
        </p:nvSpPr>
        <p:spPr>
          <a:xfrm>
            <a:off x="344770" y="479542"/>
            <a:ext cx="10077118" cy="961155"/>
          </a:xfrm>
        </p:spPr>
        <p:txBody>
          <a:bodyPr>
            <a:normAutofit fontScale="90000"/>
          </a:bodyPr>
          <a:lstStyle/>
          <a:p>
            <a:r>
              <a:rPr lang="en-GB" sz="3600" b="1">
                <a:solidFill>
                  <a:srgbClr val="2D2767"/>
                </a:solidFill>
                <a:latin typeface="Apercu Pro" panose="020B0604020202020204" charset="0"/>
                <a:cs typeface="Apercu Pro" panose="020B0604020202020204" charset="0"/>
              </a:rPr>
              <a:t>Placing goods on the market from January 2021</a:t>
            </a:r>
          </a:p>
        </p:txBody>
      </p:sp>
    </p:spTree>
    <p:extLst>
      <p:ext uri="{BB962C8B-B14F-4D97-AF65-F5344CB8AC3E}">
        <p14:creationId xmlns:p14="http://schemas.microsoft.com/office/powerpoint/2010/main" val="30525453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xmlns="" id="{F235C134-60AE-4002-90DD-151DDA3CB851}"/>
              </a:ext>
            </a:extLst>
          </p:cNvPr>
          <p:cNvSpPr txBox="1">
            <a:spLocks/>
          </p:cNvSpPr>
          <p:nvPr/>
        </p:nvSpPr>
        <p:spPr>
          <a:xfrm>
            <a:off x="557297" y="1243814"/>
            <a:ext cx="11306456" cy="4765357"/>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0"/>
              </a:spcAft>
              <a:buClr>
                <a:srgbClr val="FF0000"/>
              </a:buClr>
              <a:buSzTx/>
              <a:buFont typeface="Arial" panose="020B0604020202020204" pitchFamily="34" charset="0"/>
              <a:buNone/>
              <a:tabLst/>
              <a:defRPr/>
            </a:pPr>
            <a:r>
              <a:rPr kumimoji="0" lang="en-GB" sz="2700" b="0" i="0" u="none" strike="noStrike" kern="1200" cap="none" spc="0" normalizeH="0" baseline="0" noProof="0">
                <a:ln>
                  <a:noFill/>
                </a:ln>
                <a:solidFill>
                  <a:srgbClr val="2D2767"/>
                </a:solidFill>
                <a:effectLst/>
                <a:uLnTx/>
                <a:uFillTx/>
                <a:latin typeface="Apercu Pro" panose="020B0604020202020204" charset="0"/>
                <a:cs typeface="Apercu Pro" panose="020B0604020202020204" charset="0"/>
              </a:rPr>
              <a:t>If you have already placed CE marked goods on the EU or UK market before January 2021, you do not need to take any action for those goods. </a:t>
            </a:r>
          </a:p>
          <a:p>
            <a:pPr marL="0" marR="0" lvl="0" indent="0" algn="l" defTabSz="914400" rtl="0" eaLnBrk="1" fontAlgn="auto" latinLnBrk="0" hangingPunct="1">
              <a:lnSpc>
                <a:spcPct val="120000"/>
              </a:lnSpc>
              <a:spcBef>
                <a:spcPts val="0"/>
              </a:spcBef>
              <a:spcAft>
                <a:spcPts val="0"/>
              </a:spcAft>
              <a:buClr>
                <a:srgbClr val="FF0000"/>
              </a:buClr>
              <a:buSzTx/>
              <a:buFont typeface="Arial" panose="020B0604020202020204" pitchFamily="34" charset="0"/>
              <a:buNone/>
              <a:tabLst/>
              <a:defRPr/>
            </a:pPr>
            <a:endParaRPr kumimoji="0" lang="en-GB" sz="1400" b="1" i="0" u="none" strike="noStrike" kern="1200" cap="none" spc="0" normalizeH="0" baseline="0" noProof="0">
              <a:ln>
                <a:noFill/>
              </a:ln>
              <a:solidFill>
                <a:srgbClr val="FF0000"/>
              </a:solidFill>
              <a:effectLst/>
              <a:uLnTx/>
              <a:uFillTx/>
              <a:latin typeface="Apercu Pro" panose="020B0604020202020204" charset="0"/>
              <a:cs typeface="Apercu Pro" panose="020B0604020202020204" charset="0"/>
            </a:endParaRPr>
          </a:p>
          <a:p>
            <a:pPr marL="0" marR="0" lvl="0" indent="0" algn="l" defTabSz="914400" rtl="0" eaLnBrk="1" fontAlgn="auto" latinLnBrk="0" hangingPunct="1">
              <a:lnSpc>
                <a:spcPct val="120000"/>
              </a:lnSpc>
              <a:spcBef>
                <a:spcPts val="0"/>
              </a:spcBef>
              <a:spcAft>
                <a:spcPts val="0"/>
              </a:spcAft>
              <a:buClr>
                <a:srgbClr val="FF0000"/>
              </a:buClr>
              <a:buSzTx/>
              <a:buFont typeface="Arial" panose="020B0604020202020204" pitchFamily="34" charset="0"/>
              <a:buNone/>
              <a:tabLst/>
              <a:defRPr/>
            </a:pPr>
            <a:r>
              <a:rPr kumimoji="0" lang="en-GB" sz="2700" b="1" i="0" u="none" strike="noStrike" kern="1200" cap="none" spc="0" normalizeH="0" baseline="0" noProof="0">
                <a:ln>
                  <a:noFill/>
                </a:ln>
                <a:solidFill>
                  <a:srgbClr val="FF003B"/>
                </a:solidFill>
                <a:effectLst/>
                <a:uLnTx/>
                <a:uFillTx/>
                <a:latin typeface="Apercu Pro" panose="020B0604020202020204" charset="0"/>
                <a:cs typeface="Apercu Pro" panose="020B0604020202020204" charset="0"/>
              </a:rPr>
              <a:t>Placing CE marked goods on the GB market</a:t>
            </a:r>
          </a:p>
          <a:p>
            <a:pPr marL="0" marR="0" lvl="0" indent="0" algn="l" defTabSz="914400" rtl="0" eaLnBrk="1" fontAlgn="auto" latinLnBrk="0" hangingPunct="1">
              <a:lnSpc>
                <a:spcPct val="120000"/>
              </a:lnSpc>
              <a:spcBef>
                <a:spcPts val="0"/>
              </a:spcBef>
              <a:spcAft>
                <a:spcPts val="0"/>
              </a:spcAft>
              <a:buClr>
                <a:srgbClr val="FF0000"/>
              </a:buClr>
              <a:buSzTx/>
              <a:buFont typeface="Arial" panose="020B0604020202020204" pitchFamily="34" charset="0"/>
              <a:buNone/>
              <a:tabLst/>
              <a:defRPr/>
            </a:pPr>
            <a:endParaRPr kumimoji="0" lang="en-GB" sz="2700" b="0" i="0" u="none" strike="noStrike" kern="1200" cap="none" spc="0" normalizeH="0" baseline="0" noProof="0">
              <a:ln>
                <a:noFill/>
              </a:ln>
              <a:solidFill>
                <a:srgbClr val="12034B"/>
              </a:solidFill>
              <a:effectLst/>
              <a:uLnTx/>
              <a:uFillTx/>
              <a:latin typeface="Apercu Pro" panose="020B0604020202020204" charset="0"/>
              <a:cs typeface="Apercu Pro" panose="020B0604020202020204" charset="0"/>
            </a:endParaRPr>
          </a:p>
          <a:p>
            <a:pPr marL="228600" marR="0" lvl="0" indent="-228600" algn="l" defTabSz="914400" rtl="0" eaLnBrk="1" fontAlgn="auto" latinLnBrk="0" hangingPunct="1">
              <a:lnSpc>
                <a:spcPct val="120000"/>
              </a:lnSpc>
              <a:spcBef>
                <a:spcPts val="0"/>
              </a:spcBef>
              <a:spcAft>
                <a:spcPts val="0"/>
              </a:spcAft>
              <a:buClr>
                <a:srgbClr val="FF0000"/>
              </a:buClr>
              <a:buSzTx/>
              <a:buFont typeface="Arial" panose="020B0604020202020204" pitchFamily="34" charset="0"/>
              <a:buChar char="•"/>
              <a:tabLst/>
              <a:defRPr/>
            </a:pPr>
            <a:r>
              <a:rPr kumimoji="0" lang="en-GB" sz="2700" b="0" i="0" u="none" strike="noStrike" kern="1200" cap="none" spc="0" normalizeH="0" baseline="0" noProof="0">
                <a:ln>
                  <a:noFill/>
                </a:ln>
                <a:solidFill>
                  <a:srgbClr val="2D2767"/>
                </a:solidFill>
                <a:effectLst/>
                <a:uLnTx/>
                <a:uFillTx/>
                <a:latin typeface="Apercu Pro" panose="020B0604020202020204" charset="0"/>
                <a:cs typeface="Apercu Pro" panose="020B0604020202020204" charset="0"/>
              </a:rPr>
              <a:t>You should take steps to prepare for the upcoming changes to the domestic regime at the earliest opportunity. </a:t>
            </a:r>
          </a:p>
          <a:p>
            <a:pPr marL="228600" marR="0" lvl="0" indent="-228600" algn="l" defTabSz="914400" rtl="0" eaLnBrk="1" fontAlgn="auto" latinLnBrk="0" hangingPunct="1">
              <a:lnSpc>
                <a:spcPct val="120000"/>
              </a:lnSpc>
              <a:spcBef>
                <a:spcPts val="0"/>
              </a:spcBef>
              <a:spcAft>
                <a:spcPts val="0"/>
              </a:spcAft>
              <a:buClr>
                <a:srgbClr val="FF0000"/>
              </a:buClr>
              <a:buSzTx/>
              <a:buFont typeface="Arial" panose="020B0604020202020204" pitchFamily="34" charset="0"/>
              <a:buChar char="•"/>
              <a:tabLst/>
              <a:defRPr/>
            </a:pPr>
            <a:r>
              <a:rPr lang="en-GB" sz="2700">
                <a:solidFill>
                  <a:srgbClr val="2D2767"/>
                </a:solidFill>
                <a:latin typeface="Apercu Pro" panose="020B0604020202020204" charset="0"/>
                <a:cs typeface="Apercu Pro" panose="020B0604020202020204" charset="0"/>
              </a:rPr>
              <a:t>CE</a:t>
            </a:r>
            <a:r>
              <a:rPr kumimoji="0" lang="en-GB" sz="2700" b="0" i="0" u="none" strike="noStrike" kern="1200" cap="none" spc="0" normalizeH="0" baseline="0" noProof="0">
                <a:ln>
                  <a:noFill/>
                </a:ln>
                <a:solidFill>
                  <a:srgbClr val="2D2767"/>
                </a:solidFill>
                <a:effectLst/>
                <a:uLnTx/>
                <a:uFillTx/>
                <a:latin typeface="Apercu Pro" panose="020B0604020202020204" charset="0"/>
                <a:cs typeface="Apercu Pro" panose="020B0604020202020204" charset="0"/>
              </a:rPr>
              <a:t> marked goods that meet EU requirements can continue to be placed on the GB market in most cases until 1 January 2022.</a:t>
            </a:r>
          </a:p>
          <a:p>
            <a:pPr marL="228600" marR="0" lvl="0" indent="-228600" algn="l" defTabSz="914400" rtl="0" eaLnBrk="1" fontAlgn="auto" latinLnBrk="0" hangingPunct="1">
              <a:lnSpc>
                <a:spcPct val="120000"/>
              </a:lnSpc>
              <a:spcBef>
                <a:spcPts val="0"/>
              </a:spcBef>
              <a:spcAft>
                <a:spcPts val="0"/>
              </a:spcAft>
              <a:buClr>
                <a:srgbClr val="FF0000"/>
              </a:buClr>
              <a:buSzTx/>
              <a:buFont typeface="Arial" panose="020B0604020202020204" pitchFamily="34" charset="0"/>
              <a:buChar char="•"/>
              <a:tabLst/>
              <a:defRPr/>
            </a:pPr>
            <a:r>
              <a:rPr kumimoji="0" lang="en-GB" sz="2700" b="0" i="0" u="none" strike="noStrike" kern="1200" cap="none" spc="0" normalizeH="0" baseline="0" noProof="0">
                <a:ln>
                  <a:noFill/>
                </a:ln>
                <a:solidFill>
                  <a:srgbClr val="2D2767"/>
                </a:solidFill>
                <a:effectLst/>
                <a:uLnTx/>
                <a:uFillTx/>
                <a:latin typeface="Apercu Pro" panose="020B0604020202020204" charset="0"/>
                <a:cs typeface="Apercu Pro" panose="020B0604020202020204" charset="0"/>
              </a:rPr>
              <a:t>For most new approach goods, you will be able to affix the UKCA marking on a label affixed to the product or on accompanying documentation until 1 January 2023</a:t>
            </a:r>
            <a:r>
              <a:rPr kumimoji="0" lang="en-GB" sz="2700" b="1" i="0" u="none" strike="noStrike" kern="1200" cap="none" spc="0" normalizeH="0" baseline="0" noProof="0">
                <a:ln>
                  <a:noFill/>
                </a:ln>
                <a:solidFill>
                  <a:srgbClr val="2D2767"/>
                </a:solidFill>
                <a:effectLst/>
                <a:uLnTx/>
                <a:uFillTx/>
                <a:latin typeface="Apercu Pro" panose="020B0604020202020204" charset="0"/>
                <a:cs typeface="Apercu Pro" panose="020B0604020202020204" charset="0"/>
              </a:rPr>
              <a:t>.</a:t>
            </a:r>
          </a:p>
          <a:p>
            <a:pPr marL="0" marR="0" lvl="0" indent="0" algn="l" defTabSz="914400" rtl="0" eaLnBrk="1" fontAlgn="auto" latinLnBrk="0" hangingPunct="1">
              <a:lnSpc>
                <a:spcPct val="120000"/>
              </a:lnSpc>
              <a:spcBef>
                <a:spcPts val="0"/>
              </a:spcBef>
              <a:spcAft>
                <a:spcPts val="0"/>
              </a:spcAft>
              <a:buClr>
                <a:srgbClr val="FF0000"/>
              </a:buClr>
              <a:buSzTx/>
              <a:buFont typeface="Arial" panose="020B0604020202020204" pitchFamily="34" charset="0"/>
              <a:buNone/>
              <a:tabLst/>
              <a:defRPr/>
            </a:pPr>
            <a:endParaRPr kumimoji="0" lang="en-GB" sz="1400" b="1" i="0" u="none" strike="noStrike" kern="1200" cap="none" spc="0" normalizeH="0" baseline="0" noProof="0">
              <a:ln>
                <a:noFill/>
              </a:ln>
              <a:solidFill>
                <a:srgbClr val="FF0000"/>
              </a:solidFill>
              <a:effectLst/>
              <a:uLnTx/>
              <a:uFillTx/>
              <a:latin typeface="Apercu Pro" panose="020B0604020202020204" charset="0"/>
              <a:cs typeface="Apercu Pro" panose="020B0604020202020204" charset="0"/>
            </a:endParaRPr>
          </a:p>
          <a:p>
            <a:pPr marL="0" marR="0" lvl="0" indent="0" algn="l" defTabSz="914400" rtl="0" eaLnBrk="1" fontAlgn="auto" latinLnBrk="0" hangingPunct="1">
              <a:lnSpc>
                <a:spcPct val="120000"/>
              </a:lnSpc>
              <a:spcBef>
                <a:spcPts val="0"/>
              </a:spcBef>
              <a:spcAft>
                <a:spcPts val="0"/>
              </a:spcAft>
              <a:buClr>
                <a:srgbClr val="FF0000"/>
              </a:buClr>
              <a:buSzTx/>
              <a:buFont typeface="Arial" panose="020B0604020202020204" pitchFamily="34" charset="0"/>
              <a:buNone/>
              <a:tabLst/>
              <a:defRPr/>
            </a:pPr>
            <a:r>
              <a:rPr kumimoji="0" lang="en-GB" sz="2700" b="1" i="0" u="none" strike="noStrike" kern="1200" cap="none" spc="0" normalizeH="0" baseline="0" noProof="0">
                <a:ln>
                  <a:noFill/>
                </a:ln>
                <a:solidFill>
                  <a:srgbClr val="FF003B"/>
                </a:solidFill>
                <a:effectLst/>
                <a:uLnTx/>
                <a:uFillTx/>
                <a:latin typeface="Apercu Pro" panose="020B0604020202020204" charset="0"/>
                <a:cs typeface="Apercu Pro" panose="020B0604020202020204" charset="0"/>
              </a:rPr>
              <a:t>Placing CE marked goods on the EU market</a:t>
            </a:r>
          </a:p>
          <a:p>
            <a:pPr marL="0" marR="0" lvl="0" indent="0" algn="l" defTabSz="914400" rtl="0" eaLnBrk="1" fontAlgn="auto" latinLnBrk="0" hangingPunct="1">
              <a:lnSpc>
                <a:spcPct val="120000"/>
              </a:lnSpc>
              <a:spcBef>
                <a:spcPts val="0"/>
              </a:spcBef>
              <a:spcAft>
                <a:spcPts val="0"/>
              </a:spcAft>
              <a:buClr>
                <a:srgbClr val="FF0000"/>
              </a:buClr>
              <a:buSzTx/>
              <a:buFont typeface="Arial" panose="020B0604020202020204" pitchFamily="34" charset="0"/>
              <a:buNone/>
              <a:tabLst/>
              <a:defRPr/>
            </a:pPr>
            <a:endParaRPr kumimoji="0" lang="en-GB" sz="2700" b="1" i="0" u="none" strike="noStrike" kern="1200" cap="none" spc="0" normalizeH="0" baseline="0" noProof="0">
              <a:ln>
                <a:noFill/>
              </a:ln>
              <a:solidFill>
                <a:prstClr val="black"/>
              </a:solidFill>
              <a:effectLst/>
              <a:uLnTx/>
              <a:uFillTx/>
              <a:latin typeface="Apercu Pro" panose="020B0604020202020204" charset="0"/>
              <a:cs typeface="Apercu Pro" panose="020B0604020202020204" charset="0"/>
            </a:endParaRPr>
          </a:p>
          <a:p>
            <a:pPr marL="228600" marR="0" lvl="0" indent="-228600" algn="l" defTabSz="914400" rtl="0" eaLnBrk="1" fontAlgn="auto" latinLnBrk="0" hangingPunct="1">
              <a:lnSpc>
                <a:spcPct val="120000"/>
              </a:lnSpc>
              <a:spcBef>
                <a:spcPts val="0"/>
              </a:spcBef>
              <a:spcAft>
                <a:spcPts val="0"/>
              </a:spcAft>
              <a:buClr>
                <a:srgbClr val="FF0000"/>
              </a:buClr>
              <a:buSzTx/>
              <a:buFont typeface="Arial" panose="020B0604020202020204" pitchFamily="34" charset="0"/>
              <a:buChar char="•"/>
              <a:tabLst/>
              <a:defRPr/>
            </a:pPr>
            <a:r>
              <a:rPr kumimoji="0" lang="en-GB" sz="2700" b="0" i="0" u="none" strike="noStrike" kern="1200" cap="none" spc="0" normalizeH="0" baseline="0" noProof="0">
                <a:ln>
                  <a:noFill/>
                </a:ln>
                <a:solidFill>
                  <a:srgbClr val="2D2767"/>
                </a:solidFill>
                <a:effectLst/>
                <a:uLnTx/>
                <a:uFillTx/>
                <a:latin typeface="Apercu Pro" panose="020B0604020202020204" charset="0"/>
                <a:cs typeface="Apercu Pro" panose="020B0604020202020204" charset="0"/>
              </a:rPr>
              <a:t>If you are placing manufactured goods on the EU market you must take steps to ensure compliance with EU requirements by </a:t>
            </a:r>
            <a:r>
              <a:rPr lang="en-GB" sz="2700">
                <a:solidFill>
                  <a:srgbClr val="2D2767"/>
                </a:solidFill>
                <a:latin typeface="Apercu Pro" panose="020B0604020202020204" charset="0"/>
                <a:cs typeface="Apercu Pro" panose="020B0604020202020204" charset="0"/>
              </a:rPr>
              <a:t>1 </a:t>
            </a:r>
            <a:r>
              <a:rPr kumimoji="0" lang="en-GB" sz="2700" b="0" i="0" u="none" strike="noStrike" kern="1200" cap="none" spc="0" normalizeH="0" baseline="0" noProof="0">
                <a:ln>
                  <a:noFill/>
                </a:ln>
                <a:solidFill>
                  <a:srgbClr val="2D2767"/>
                </a:solidFill>
                <a:effectLst/>
                <a:uLnTx/>
                <a:uFillTx/>
                <a:latin typeface="Apercu Pro" panose="020B0604020202020204" charset="0"/>
                <a:cs typeface="Apercu Pro" panose="020B0604020202020204" charset="0"/>
              </a:rPr>
              <a:t>January 2021.</a:t>
            </a:r>
          </a:p>
          <a:p>
            <a:pPr marL="457200" marR="0" lvl="0" indent="-457200" algn="l" defTabSz="914400" rtl="0" eaLnBrk="1" fontAlgn="auto" latinLnBrk="0" hangingPunct="1">
              <a:lnSpc>
                <a:spcPct val="120000"/>
              </a:lnSpc>
              <a:spcBef>
                <a:spcPts val="0"/>
              </a:spcBef>
              <a:spcAft>
                <a:spcPts val="0"/>
              </a:spcAft>
              <a:buClr>
                <a:srgbClr val="FF0000"/>
              </a:buClr>
              <a:buSzTx/>
              <a:buFont typeface="+mj-lt"/>
              <a:buAutoNum type="arabicPeriod"/>
              <a:tabLst/>
              <a:defRPr/>
            </a:pPr>
            <a:endParaRPr kumimoji="0" lang="en-GB" sz="2200" b="0" i="0" u="none" strike="noStrike" kern="1200" cap="none" spc="0" normalizeH="0" baseline="0" noProof="0">
              <a:ln>
                <a:noFill/>
              </a:ln>
              <a:solidFill>
                <a:prstClr val="black"/>
              </a:solidFill>
              <a:effectLst/>
              <a:uLnTx/>
              <a:uFillTx/>
              <a:latin typeface="Helvetica" panose="020B0604020202020204" pitchFamily="34" charset="0"/>
              <a:ea typeface="+mn-ea"/>
              <a:cs typeface="Helvetica" panose="020B0604020202020204" pitchFamily="34" charset="0"/>
            </a:endParaRPr>
          </a:p>
          <a:p>
            <a:pPr marL="0" marR="0" lvl="0" indent="0" algn="l" defTabSz="914400" rtl="0" eaLnBrk="1" fontAlgn="auto" latinLnBrk="0" hangingPunct="1">
              <a:lnSpc>
                <a:spcPct val="120000"/>
              </a:lnSpc>
              <a:spcBef>
                <a:spcPts val="0"/>
              </a:spcBef>
              <a:spcAft>
                <a:spcPts val="0"/>
              </a:spcAft>
              <a:buClr>
                <a:srgbClr val="FF0000"/>
              </a:buClr>
              <a:buSzTx/>
              <a:buFont typeface="Arial" panose="020B0604020202020204" pitchFamily="34" charset="0"/>
              <a:buNone/>
              <a:tabLst/>
              <a:defRPr/>
            </a:pPr>
            <a:endParaRPr kumimoji="0" lang="en-GB" sz="2200" b="0" i="0" u="none" strike="noStrike" kern="1200" cap="none" spc="0" normalizeH="0" baseline="0" noProof="0">
              <a:ln>
                <a:noFill/>
              </a:ln>
              <a:solidFill>
                <a:prstClr val="black"/>
              </a:solidFill>
              <a:effectLst/>
              <a:uLnTx/>
              <a:uFillTx/>
              <a:latin typeface="Helvetica" panose="020B0604020202020204" pitchFamily="34" charset="0"/>
              <a:ea typeface="+mn-ea"/>
              <a:cs typeface="Helvetica" panose="020B0604020202020204" pitchFamily="34" charset="0"/>
            </a:endParaRPr>
          </a:p>
          <a:p>
            <a:pPr marL="0" marR="0" lvl="0" indent="0" algn="l" defTabSz="914400" rtl="0" eaLnBrk="1" fontAlgn="auto" latinLnBrk="0" hangingPunct="1">
              <a:lnSpc>
                <a:spcPct val="120000"/>
              </a:lnSpc>
              <a:spcBef>
                <a:spcPts val="0"/>
              </a:spcBef>
              <a:spcAft>
                <a:spcPts val="0"/>
              </a:spcAft>
              <a:buClr>
                <a:srgbClr val="FF0000"/>
              </a:buClr>
              <a:buSzTx/>
              <a:buFont typeface="Arial" panose="020B0604020202020204" pitchFamily="34" charset="0"/>
              <a:buNone/>
              <a:tabLst/>
              <a:defRPr/>
            </a:pPr>
            <a:endParaRPr kumimoji="0" lang="en-GB" sz="2100" b="0" i="0" u="none" strike="noStrike" kern="1200" cap="none" spc="0" normalizeH="0" baseline="0" noProof="0">
              <a:ln>
                <a:noFill/>
              </a:ln>
              <a:solidFill>
                <a:prstClr val="black"/>
              </a:solidFill>
              <a:effectLst/>
              <a:uLnTx/>
              <a:uFillTx/>
              <a:latin typeface="Helvetica" panose="020B0604020202020204" pitchFamily="34" charset="0"/>
              <a:ea typeface="+mn-ea"/>
              <a:cs typeface="Helvetica"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a:ln>
                <a:noFill/>
              </a:ln>
              <a:solidFill>
                <a:prstClr val="black"/>
              </a:solidFill>
              <a:effectLst/>
              <a:uLnTx/>
              <a:uFillTx/>
              <a:latin typeface="Helvetica" panose="020B0604020202020204" pitchFamily="34" charset="0"/>
              <a:ea typeface="+mn-ea"/>
              <a:cs typeface="Helvetica"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a:ln>
                <a:noFill/>
              </a:ln>
              <a:solidFill>
                <a:prstClr val="black"/>
              </a:solidFill>
              <a:effectLst/>
              <a:uLnTx/>
              <a:uFillTx/>
              <a:latin typeface="Helvetica" panose="020B0604020202020204" pitchFamily="34" charset="0"/>
              <a:ea typeface="+mn-ea"/>
              <a:cs typeface="Helvetica"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a:ln>
                <a:noFill/>
              </a:ln>
              <a:solidFill>
                <a:prstClr val="black"/>
              </a:solidFill>
              <a:effectLst/>
              <a:uLnTx/>
              <a:uFillTx/>
              <a:latin typeface="Helvetica" panose="020B0604020202020204" pitchFamily="34" charset="0"/>
              <a:ea typeface="+mn-ea"/>
              <a:cs typeface="Helvetica" panose="020B0604020202020204" pitchFamily="34" charset="0"/>
            </a:endParaRPr>
          </a:p>
        </p:txBody>
      </p:sp>
      <p:sp>
        <p:nvSpPr>
          <p:cNvPr id="6" name="Title 1">
            <a:extLst>
              <a:ext uri="{FF2B5EF4-FFF2-40B4-BE49-F238E27FC236}">
                <a16:creationId xmlns:a16="http://schemas.microsoft.com/office/drawing/2014/main" xmlns="" id="{07E3E5D7-F4E7-4828-88DD-D4C81C300D02}"/>
              </a:ext>
            </a:extLst>
          </p:cNvPr>
          <p:cNvSpPr>
            <a:spLocks noGrp="1"/>
          </p:cNvSpPr>
          <p:nvPr>
            <p:ph type="title"/>
          </p:nvPr>
        </p:nvSpPr>
        <p:spPr/>
        <p:txBody>
          <a:bodyPr>
            <a:normAutofit fontScale="90000"/>
          </a:bodyPr>
          <a:lstStyle/>
          <a:p>
            <a:r>
              <a:rPr lang="en-GB" sz="3600" b="1">
                <a:solidFill>
                  <a:srgbClr val="2D2767"/>
                </a:solidFill>
                <a:latin typeface="Apercu Pro" panose="020B0604020202020204" charset="0"/>
                <a:cs typeface="Apercu Pro" panose="020B0604020202020204" charset="0"/>
              </a:rPr>
              <a:t>Placing new approach goods on the market</a:t>
            </a:r>
          </a:p>
        </p:txBody>
      </p:sp>
    </p:spTree>
    <p:extLst>
      <p:ext uri="{BB962C8B-B14F-4D97-AF65-F5344CB8AC3E}">
        <p14:creationId xmlns:p14="http://schemas.microsoft.com/office/powerpoint/2010/main" val="14629809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6"/>
          <p:cNvSpPr txBox="1">
            <a:spLocks noGrp="1"/>
          </p:cNvSpPr>
          <p:nvPr>
            <p:ph idx="1"/>
          </p:nvPr>
        </p:nvSpPr>
        <p:spPr>
          <a:xfrm>
            <a:off x="369168" y="1298637"/>
            <a:ext cx="11422616" cy="4878326"/>
          </a:xfrm>
          <a:prstGeom prst="rect">
            <a:avLst/>
          </a:prstGeom>
          <a:noFill/>
          <a:ln>
            <a:noFill/>
          </a:ln>
        </p:spPr>
        <p:txBody>
          <a:bodyPr spcFirstLastPara="1" wrap="square" lIns="91425" tIns="45700" rIns="91425" bIns="45700" anchor="t" anchorCtr="0">
            <a:noAutofit/>
          </a:bodyPr>
          <a:lstStyle/>
          <a:p>
            <a:pPr marL="0" lvl="0" indent="0" algn="l" rtl="0">
              <a:lnSpc>
                <a:spcPct val="140000"/>
              </a:lnSpc>
              <a:spcBef>
                <a:spcPts val="0"/>
              </a:spcBef>
              <a:spcAft>
                <a:spcPts val="0"/>
              </a:spcAft>
              <a:buClr>
                <a:srgbClr val="FF0000"/>
              </a:buClr>
              <a:buSzPts val="2000"/>
              <a:buNone/>
            </a:pPr>
            <a:r>
              <a:rPr lang="en-GB" sz="2000" b="1">
                <a:solidFill>
                  <a:srgbClr val="FF003B"/>
                </a:solidFill>
                <a:latin typeface="Apercu Pro" panose="020B0503050601040103" pitchFamily="34" charset="0"/>
              </a:rPr>
              <a:t>Why does my business need to take action?</a:t>
            </a:r>
            <a:endParaRPr lang="en-GB" sz="2000">
              <a:solidFill>
                <a:srgbClr val="FF003B"/>
              </a:solidFill>
              <a:latin typeface="Apercu Pro" panose="020B0503050601040103" pitchFamily="34" charset="0"/>
            </a:endParaRPr>
          </a:p>
        </p:txBody>
      </p:sp>
      <p:sp>
        <p:nvSpPr>
          <p:cNvPr id="126" name="Google Shape;126;p16"/>
          <p:cNvSpPr txBox="1"/>
          <p:nvPr/>
        </p:nvSpPr>
        <p:spPr>
          <a:xfrm>
            <a:off x="466329" y="-26926"/>
            <a:ext cx="11100764"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E1348"/>
              </a:buClr>
              <a:buSzPts val="3200"/>
              <a:buFont typeface="Arial"/>
              <a:buNone/>
            </a:pPr>
            <a:r>
              <a:rPr lang="en-GB" sz="3600" b="1" i="0" u="none" strike="noStrike" cap="none">
                <a:solidFill>
                  <a:srgbClr val="2D2767"/>
                </a:solidFill>
                <a:latin typeface="Apercu Pro" panose="020B0604020202020204" charset="0"/>
                <a:cs typeface="Apercu Pro" panose="020B0604020202020204" charset="0"/>
                <a:sym typeface="Arial"/>
              </a:rPr>
              <a:t>Hiring staff from outside the UK</a:t>
            </a:r>
            <a:endParaRPr sz="3600" b="1" i="0" u="none" strike="noStrike" cap="none">
              <a:solidFill>
                <a:srgbClr val="2D2767"/>
              </a:solidFill>
              <a:latin typeface="Apercu Pro" panose="020B0604020202020204" charset="0"/>
              <a:cs typeface="Apercu Pro" panose="020B0604020202020204" charset="0"/>
              <a:sym typeface="Arial"/>
            </a:endParaRPr>
          </a:p>
        </p:txBody>
      </p:sp>
      <p:sp>
        <p:nvSpPr>
          <p:cNvPr id="127" name="Google Shape;127;p16"/>
          <p:cNvSpPr txBox="1"/>
          <p:nvPr/>
        </p:nvSpPr>
        <p:spPr>
          <a:xfrm>
            <a:off x="545026" y="3489231"/>
            <a:ext cx="3587085" cy="1511041"/>
          </a:xfrm>
          <a:prstGeom prst="rect">
            <a:avLst/>
          </a:prstGeom>
          <a:noFill/>
          <a:ln>
            <a:noFill/>
          </a:ln>
        </p:spPr>
        <p:txBody>
          <a:bodyPr spcFirstLastPara="1" wrap="square" lIns="91425" tIns="45700" rIns="91425" bIns="45700" anchor="t" anchorCtr="0">
            <a:noAutofit/>
          </a:bodyPr>
          <a:lstStyle/>
          <a:p>
            <a:pPr marL="0" marR="0" lvl="0" indent="0" algn="ctr" rtl="0">
              <a:lnSpc>
                <a:spcPct val="140000"/>
              </a:lnSpc>
              <a:spcBef>
                <a:spcPts val="0"/>
              </a:spcBef>
              <a:spcAft>
                <a:spcPts val="0"/>
              </a:spcAft>
              <a:buClr>
                <a:srgbClr val="FF0000"/>
              </a:buClr>
              <a:buSzPts val="2000"/>
              <a:buFont typeface="Arial"/>
              <a:buNone/>
            </a:pPr>
            <a:r>
              <a:rPr lang="en-GB" sz="2000" b="1" i="0" u="none" strike="noStrike" cap="none">
                <a:solidFill>
                  <a:srgbClr val="2D2767"/>
                </a:solidFill>
                <a:latin typeface="Apercu Pro" panose="020B0604020202020204" charset="0"/>
                <a:cs typeface="Apercu Pro" panose="020B0604020202020204" charset="0"/>
                <a:sym typeface="Arial"/>
              </a:rPr>
              <a:t>From 1 January 2021</a:t>
            </a:r>
            <a:r>
              <a:rPr lang="en-GB" sz="2000" b="0" i="0" u="none" strike="noStrike" cap="none">
                <a:solidFill>
                  <a:srgbClr val="2D2767"/>
                </a:solidFill>
                <a:latin typeface="Apercu Pro" panose="020B0604020202020204" charset="0"/>
                <a:cs typeface="Apercu Pro" panose="020B0604020202020204" charset="0"/>
                <a:sym typeface="Arial"/>
              </a:rPr>
              <a:t>, free movement will end and the UK will introduce a points-based immigration system.</a:t>
            </a:r>
            <a:endParaRPr>
              <a:solidFill>
                <a:srgbClr val="2D2767"/>
              </a:solidFill>
              <a:latin typeface="Apercu Pro" panose="020B0604020202020204" charset="0"/>
              <a:cs typeface="Apercu Pro" panose="020B0604020202020204" charset="0"/>
            </a:endParaRPr>
          </a:p>
        </p:txBody>
      </p:sp>
      <p:sp>
        <p:nvSpPr>
          <p:cNvPr id="128" name="Google Shape;128;p16"/>
          <p:cNvSpPr txBox="1"/>
          <p:nvPr/>
        </p:nvSpPr>
        <p:spPr>
          <a:xfrm>
            <a:off x="4328272" y="3489231"/>
            <a:ext cx="3535457" cy="1509957"/>
          </a:xfrm>
          <a:prstGeom prst="rect">
            <a:avLst/>
          </a:prstGeom>
          <a:noFill/>
          <a:ln>
            <a:noFill/>
          </a:ln>
        </p:spPr>
        <p:txBody>
          <a:bodyPr spcFirstLastPara="1" wrap="square" lIns="91425" tIns="45700" rIns="91425" bIns="45700" anchor="t" anchorCtr="0">
            <a:noAutofit/>
          </a:bodyPr>
          <a:lstStyle/>
          <a:p>
            <a:pPr marL="0" marR="0" lvl="0" indent="0" algn="ctr" rtl="0">
              <a:lnSpc>
                <a:spcPct val="140000"/>
              </a:lnSpc>
              <a:spcBef>
                <a:spcPts val="0"/>
              </a:spcBef>
              <a:spcAft>
                <a:spcPts val="0"/>
              </a:spcAft>
              <a:buClr>
                <a:srgbClr val="FF0000"/>
              </a:buClr>
              <a:buSzPts val="2000"/>
              <a:buFont typeface="Arial"/>
              <a:buNone/>
            </a:pPr>
            <a:r>
              <a:rPr lang="en-GB" sz="2000">
                <a:solidFill>
                  <a:srgbClr val="2D2767"/>
                </a:solidFill>
                <a:effectLst/>
                <a:latin typeface="Apercu Pro" panose="020B0604020202020204" charset="0"/>
                <a:ea typeface="Times New Roman" panose="02020603050405020304" pitchFamily="18" charset="0"/>
                <a:cs typeface="Apercu Pro" panose="020B0604020202020204" charset="0"/>
              </a:rPr>
              <a:t>The </a:t>
            </a:r>
            <a:r>
              <a:rPr lang="en-GB" sz="2000" b="1">
                <a:solidFill>
                  <a:srgbClr val="2D2767"/>
                </a:solidFill>
                <a:effectLst/>
                <a:latin typeface="Apercu Pro" panose="020B0604020202020204" charset="0"/>
                <a:ea typeface="Times New Roman" panose="02020603050405020304" pitchFamily="18" charset="0"/>
                <a:cs typeface="Apercu Pro" panose="020B0604020202020204" charset="0"/>
              </a:rPr>
              <a:t>new system </a:t>
            </a:r>
            <a:r>
              <a:rPr lang="en-GB" sz="2000">
                <a:solidFill>
                  <a:srgbClr val="2D2767"/>
                </a:solidFill>
                <a:effectLst/>
                <a:latin typeface="Apercu Pro" panose="020B0604020202020204" charset="0"/>
                <a:ea typeface="Times New Roman" panose="02020603050405020304" pitchFamily="18" charset="0"/>
                <a:cs typeface="Apercu Pro" panose="020B0604020202020204" charset="0"/>
              </a:rPr>
              <a:t>will introduce job, salary and language</a:t>
            </a:r>
            <a:r>
              <a:rPr lang="en-GB" sz="2000" b="1">
                <a:solidFill>
                  <a:srgbClr val="2D2767"/>
                </a:solidFill>
                <a:effectLst/>
                <a:latin typeface="Apercu Pro" panose="020B0604020202020204" charset="0"/>
                <a:ea typeface="Times New Roman" panose="02020603050405020304" pitchFamily="18" charset="0"/>
                <a:cs typeface="Apercu Pro" panose="020B0604020202020204" charset="0"/>
              </a:rPr>
              <a:t> requirements </a:t>
            </a:r>
            <a:r>
              <a:rPr lang="en-GB" sz="2000">
                <a:solidFill>
                  <a:srgbClr val="2D2767"/>
                </a:solidFill>
                <a:effectLst/>
                <a:latin typeface="Apercu Pro" panose="020B0604020202020204" charset="0"/>
                <a:ea typeface="Times New Roman" panose="02020603050405020304" pitchFamily="18" charset="0"/>
                <a:cs typeface="Apercu Pro" panose="020B0604020202020204" charset="0"/>
              </a:rPr>
              <a:t>that may impact your ability to hire from the EU.</a:t>
            </a:r>
            <a:endParaRPr lang="en-GB" sz="2000" i="0" u="none" strike="noStrike" cap="none">
              <a:solidFill>
                <a:srgbClr val="2D2767"/>
              </a:solidFill>
              <a:latin typeface="Apercu Pro" panose="020B0604020202020204" charset="0"/>
              <a:cs typeface="Apercu Pro" panose="020B0604020202020204" charset="0"/>
              <a:sym typeface="Arial"/>
            </a:endParaRPr>
          </a:p>
          <a:p>
            <a:pPr marL="0" marR="0" lvl="0" indent="0" algn="ctr" rtl="0">
              <a:lnSpc>
                <a:spcPct val="140000"/>
              </a:lnSpc>
              <a:spcBef>
                <a:spcPts val="0"/>
              </a:spcBef>
              <a:spcAft>
                <a:spcPts val="0"/>
              </a:spcAft>
              <a:buClr>
                <a:srgbClr val="FF0000"/>
              </a:buClr>
              <a:buSzPts val="2000"/>
              <a:buFont typeface="Arial"/>
              <a:buNone/>
            </a:pPr>
            <a:endParaRPr sz="2000">
              <a:solidFill>
                <a:srgbClr val="2D2767"/>
              </a:solidFill>
              <a:latin typeface="Apercu Pro" panose="020B0604020202020204" charset="0"/>
              <a:cs typeface="Apercu Pro" panose="020B0604020202020204" charset="0"/>
            </a:endParaRPr>
          </a:p>
        </p:txBody>
      </p:sp>
      <p:sp>
        <p:nvSpPr>
          <p:cNvPr id="129" name="Google Shape;129;p16"/>
          <p:cNvSpPr txBox="1"/>
          <p:nvPr/>
        </p:nvSpPr>
        <p:spPr>
          <a:xfrm>
            <a:off x="8235383" y="3466378"/>
            <a:ext cx="3370884" cy="1511041"/>
          </a:xfrm>
          <a:prstGeom prst="rect">
            <a:avLst/>
          </a:prstGeom>
          <a:noFill/>
          <a:ln>
            <a:noFill/>
          </a:ln>
        </p:spPr>
        <p:txBody>
          <a:bodyPr spcFirstLastPara="1" wrap="square" lIns="91425" tIns="45700" rIns="91425" bIns="45700" anchor="t" anchorCtr="0">
            <a:noAutofit/>
          </a:bodyPr>
          <a:lstStyle/>
          <a:p>
            <a:pPr marL="0" marR="0" lvl="0" indent="0" algn="ctr" rtl="0">
              <a:lnSpc>
                <a:spcPct val="140000"/>
              </a:lnSpc>
              <a:spcBef>
                <a:spcPts val="0"/>
              </a:spcBef>
              <a:spcAft>
                <a:spcPts val="0"/>
              </a:spcAft>
              <a:buClr>
                <a:srgbClr val="FF0000"/>
              </a:buClr>
              <a:buSzPts val="2000"/>
              <a:buFont typeface="Arial"/>
              <a:buNone/>
            </a:pPr>
            <a:r>
              <a:rPr lang="en-GB" sz="2000" b="0" i="0" u="none" strike="noStrike" cap="none">
                <a:solidFill>
                  <a:srgbClr val="2D2767"/>
                </a:solidFill>
                <a:latin typeface="Apercu Pro" panose="020B0604020202020204" charset="0"/>
                <a:cs typeface="Apercu Pro" panose="020B0604020202020204" charset="0"/>
                <a:sym typeface="Arial"/>
              </a:rPr>
              <a:t>This system will enable UK employers to recruit </a:t>
            </a:r>
            <a:r>
              <a:rPr lang="en-GB" sz="2000" b="1" i="0" u="none" strike="noStrike" cap="none">
                <a:solidFill>
                  <a:srgbClr val="2D2767"/>
                </a:solidFill>
                <a:latin typeface="Apercu Pro" panose="020B0604020202020204" charset="0"/>
                <a:cs typeface="Apercu Pro" panose="020B0604020202020204" charset="0"/>
                <a:sym typeface="Arial"/>
              </a:rPr>
              <a:t>skilled workers from around the world.</a:t>
            </a:r>
            <a:endParaRPr>
              <a:solidFill>
                <a:srgbClr val="2D2767"/>
              </a:solidFill>
              <a:latin typeface="Apercu Pro" panose="020B0604020202020204" charset="0"/>
              <a:cs typeface="Apercu Pro" panose="020B0604020202020204" charset="0"/>
            </a:endParaRPr>
          </a:p>
        </p:txBody>
      </p:sp>
      <p:cxnSp>
        <p:nvCxnSpPr>
          <p:cNvPr id="130" name="Google Shape;130;p16"/>
          <p:cNvCxnSpPr/>
          <p:nvPr/>
        </p:nvCxnSpPr>
        <p:spPr>
          <a:xfrm>
            <a:off x="1268138" y="3201891"/>
            <a:ext cx="2140857" cy="0"/>
          </a:xfrm>
          <a:prstGeom prst="straightConnector1">
            <a:avLst/>
          </a:prstGeom>
          <a:noFill/>
          <a:ln w="38100" cap="flat" cmpd="sng">
            <a:solidFill>
              <a:srgbClr val="12034B"/>
            </a:solidFill>
            <a:prstDash val="solid"/>
            <a:miter lim="800000"/>
            <a:headEnd type="none" w="sm" len="sm"/>
            <a:tailEnd type="none" w="sm" len="sm"/>
          </a:ln>
        </p:spPr>
      </p:cxnSp>
      <p:cxnSp>
        <p:nvCxnSpPr>
          <p:cNvPr id="131" name="Google Shape;131;p16"/>
          <p:cNvCxnSpPr/>
          <p:nvPr/>
        </p:nvCxnSpPr>
        <p:spPr>
          <a:xfrm>
            <a:off x="5026110" y="3203872"/>
            <a:ext cx="2140857" cy="0"/>
          </a:xfrm>
          <a:prstGeom prst="straightConnector1">
            <a:avLst/>
          </a:prstGeom>
          <a:noFill/>
          <a:ln w="38100" cap="flat" cmpd="sng">
            <a:solidFill>
              <a:srgbClr val="12034B"/>
            </a:solidFill>
            <a:prstDash val="solid"/>
            <a:miter lim="800000"/>
            <a:headEnd type="none" w="sm" len="sm"/>
            <a:tailEnd type="none" w="sm" len="sm"/>
          </a:ln>
        </p:spPr>
      </p:cxnSp>
      <p:cxnSp>
        <p:nvCxnSpPr>
          <p:cNvPr id="132" name="Google Shape;132;p16"/>
          <p:cNvCxnSpPr/>
          <p:nvPr/>
        </p:nvCxnSpPr>
        <p:spPr>
          <a:xfrm>
            <a:off x="8850396" y="3201891"/>
            <a:ext cx="2140857" cy="0"/>
          </a:xfrm>
          <a:prstGeom prst="straightConnector1">
            <a:avLst/>
          </a:prstGeom>
          <a:noFill/>
          <a:ln w="38100" cap="flat" cmpd="sng">
            <a:solidFill>
              <a:srgbClr val="12034B"/>
            </a:solidFill>
            <a:prstDash val="solid"/>
            <a:miter lim="800000"/>
            <a:headEnd type="none" w="sm" len="sm"/>
            <a:tailEnd type="none" w="sm" len="sm"/>
          </a:ln>
        </p:spPr>
      </p:cxnSp>
      <p:pic>
        <p:nvPicPr>
          <p:cNvPr id="133" name="Google Shape;133;p16" descr="Earth globe: Africa and Europe"/>
          <p:cNvPicPr preferRelativeResize="0"/>
          <p:nvPr/>
        </p:nvPicPr>
        <p:blipFill rotWithShape="1">
          <a:blip r:embed="rId3">
            <a:alphaModFix/>
          </a:blip>
          <a:srcRect/>
          <a:stretch/>
        </p:blipFill>
        <p:spPr>
          <a:xfrm>
            <a:off x="9349897" y="1801194"/>
            <a:ext cx="1260045" cy="1260045"/>
          </a:xfrm>
          <a:prstGeom prst="rect">
            <a:avLst/>
          </a:prstGeom>
          <a:noFill/>
          <a:ln>
            <a:noFill/>
          </a:ln>
        </p:spPr>
      </p:pic>
      <p:pic>
        <p:nvPicPr>
          <p:cNvPr id="134" name="Google Shape;134;p16" descr="Clipboard Partially Checked"/>
          <p:cNvPicPr preferRelativeResize="0"/>
          <p:nvPr/>
        </p:nvPicPr>
        <p:blipFill rotWithShape="1">
          <a:blip r:embed="rId4">
            <a:alphaModFix/>
          </a:blip>
          <a:srcRect/>
          <a:stretch/>
        </p:blipFill>
        <p:spPr>
          <a:xfrm>
            <a:off x="1757923" y="1843322"/>
            <a:ext cx="1161285" cy="1161285"/>
          </a:xfrm>
          <a:prstGeom prst="rect">
            <a:avLst/>
          </a:prstGeom>
          <a:noFill/>
          <a:ln>
            <a:noFill/>
          </a:ln>
        </p:spPr>
      </p:pic>
      <p:pic>
        <p:nvPicPr>
          <p:cNvPr id="135" name="Google Shape;135;p16" descr="Internet Banking"/>
          <p:cNvPicPr preferRelativeResize="0"/>
          <p:nvPr/>
        </p:nvPicPr>
        <p:blipFill rotWithShape="1">
          <a:blip r:embed="rId5">
            <a:alphaModFix/>
          </a:blip>
          <a:srcRect/>
          <a:stretch/>
        </p:blipFill>
        <p:spPr>
          <a:xfrm>
            <a:off x="5606327" y="1940335"/>
            <a:ext cx="979346" cy="979346"/>
          </a:xfrm>
          <a:prstGeom prst="rect">
            <a:avLst/>
          </a:prstGeom>
          <a:noFill/>
          <a:ln>
            <a:noFill/>
          </a:ln>
        </p:spPr>
      </p:pic>
      <p:sp>
        <p:nvSpPr>
          <p:cNvPr id="136" name="Google Shape;136;p16"/>
          <p:cNvSpPr txBox="1"/>
          <p:nvPr/>
        </p:nvSpPr>
        <p:spPr>
          <a:xfrm>
            <a:off x="461798" y="5142834"/>
            <a:ext cx="11157650" cy="508768"/>
          </a:xfrm>
          <a:prstGeom prst="rect">
            <a:avLst/>
          </a:prstGeom>
          <a:noFill/>
          <a:ln>
            <a:noFill/>
          </a:ln>
        </p:spPr>
        <p:txBody>
          <a:bodyPr spcFirstLastPara="1" wrap="square" lIns="91425" tIns="45700" rIns="91425" bIns="45700" anchor="t" anchorCtr="0">
            <a:noAutofit/>
          </a:bodyPr>
          <a:lstStyle/>
          <a:p>
            <a:pPr marL="0" marR="0" lvl="0" indent="0" algn="ctr" rtl="0">
              <a:lnSpc>
                <a:spcPct val="140000"/>
              </a:lnSpc>
              <a:spcBef>
                <a:spcPts val="0"/>
              </a:spcBef>
              <a:spcAft>
                <a:spcPts val="0"/>
              </a:spcAft>
              <a:buClr>
                <a:srgbClr val="FF0000"/>
              </a:buClr>
              <a:buSzPts val="2000"/>
              <a:buFont typeface="Arial"/>
              <a:buNone/>
            </a:pPr>
            <a:endParaRPr sz="2000" b="0" i="0" u="none" strike="noStrike" cap="none">
              <a:solidFill>
                <a:srgbClr val="2D2767"/>
              </a:solidFill>
              <a:latin typeface="Apercu Pro" panose="020B0604020202020204" charset="0"/>
              <a:cs typeface="Apercu Pro" panose="020B0604020202020204" charset="0"/>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17"/>
          <p:cNvSpPr txBox="1">
            <a:spLocks noGrp="1"/>
          </p:cNvSpPr>
          <p:nvPr>
            <p:ph idx="1"/>
          </p:nvPr>
        </p:nvSpPr>
        <p:spPr>
          <a:xfrm>
            <a:off x="359134" y="1462137"/>
            <a:ext cx="11473732" cy="4351338"/>
          </a:xfrm>
          <a:prstGeom prst="rect">
            <a:avLst/>
          </a:prstGeom>
          <a:noFill/>
          <a:ln>
            <a:noFill/>
          </a:ln>
        </p:spPr>
        <p:txBody>
          <a:bodyPr spcFirstLastPara="1" wrap="square" lIns="91425" tIns="45700" rIns="91425" bIns="45700" anchor="t" anchorCtr="0">
            <a:noAutofit/>
          </a:bodyPr>
          <a:lstStyle/>
          <a:p>
            <a:pPr marL="0" lvl="0" indent="0" algn="l" rtl="0">
              <a:lnSpc>
                <a:spcPct val="140000"/>
              </a:lnSpc>
              <a:spcBef>
                <a:spcPts val="0"/>
              </a:spcBef>
              <a:spcAft>
                <a:spcPts val="0"/>
              </a:spcAft>
              <a:buClr>
                <a:srgbClr val="FF0000"/>
              </a:buClr>
              <a:buSzPts val="2000"/>
              <a:buNone/>
            </a:pPr>
            <a:r>
              <a:rPr lang="en-GB" sz="2000" b="1">
                <a:solidFill>
                  <a:srgbClr val="FF003B"/>
                </a:solidFill>
                <a:latin typeface="Apercu Pro" panose="020B0604020202020204" charset="0"/>
                <a:cs typeface="Apercu Pro" panose="020B0604020202020204" charset="0"/>
              </a:rPr>
              <a:t>What does my business need to do?</a:t>
            </a:r>
            <a:endParaRPr sz="2000">
              <a:solidFill>
                <a:srgbClr val="FF003B"/>
              </a:solidFill>
              <a:latin typeface="Apercu Pro" panose="020B0604020202020204" charset="0"/>
              <a:cs typeface="Apercu Pro" panose="020B0604020202020204" charset="0"/>
            </a:endParaRPr>
          </a:p>
          <a:p>
            <a:pPr marL="0" indent="0">
              <a:lnSpc>
                <a:spcPct val="140000"/>
              </a:lnSpc>
              <a:spcBef>
                <a:spcPts val="600"/>
              </a:spcBef>
              <a:buClr>
                <a:srgbClr val="FF0000"/>
              </a:buClr>
              <a:buSzPts val="2000"/>
              <a:buNone/>
            </a:pPr>
            <a:r>
              <a:rPr lang="en-GB" sz="1800">
                <a:solidFill>
                  <a:srgbClr val="2D2767"/>
                </a:solidFill>
                <a:latin typeface="Apercu Pro" panose="020B0604020202020204" charset="0"/>
                <a:cs typeface="Apercu Pro" panose="020B0604020202020204" charset="0"/>
              </a:rPr>
              <a:t>From </a:t>
            </a:r>
            <a:r>
              <a:rPr lang="en-GB" sz="1800" b="1">
                <a:solidFill>
                  <a:srgbClr val="2D2767"/>
                </a:solidFill>
                <a:latin typeface="Apercu Pro" panose="020B0604020202020204" charset="0"/>
                <a:cs typeface="Apercu Pro" panose="020B0604020202020204" charset="0"/>
              </a:rPr>
              <a:t>1 January 2021</a:t>
            </a:r>
            <a:r>
              <a:rPr lang="en-GB" sz="1800">
                <a:solidFill>
                  <a:srgbClr val="2D2767"/>
                </a:solidFill>
                <a:latin typeface="Apercu Pro" panose="020B0604020202020204" charset="0"/>
                <a:cs typeface="Apercu Pro" panose="020B0604020202020204" charset="0"/>
              </a:rPr>
              <a:t>, if you want to recruit workers from outside the UK, you will need to ensure:</a:t>
            </a:r>
          </a:p>
          <a:p>
            <a:pPr marL="685800" lvl="1" indent="-228600">
              <a:lnSpc>
                <a:spcPct val="140000"/>
              </a:lnSpc>
              <a:spcBef>
                <a:spcPts val="600"/>
              </a:spcBef>
              <a:buClr>
                <a:srgbClr val="FF003B"/>
              </a:buClr>
              <a:buSzPts val="2000"/>
            </a:pPr>
            <a:r>
              <a:rPr lang="en-GB" sz="1800">
                <a:solidFill>
                  <a:srgbClr val="2D2767"/>
                </a:solidFill>
                <a:latin typeface="Apercu Pro" panose="020B0604020202020204" charset="0"/>
                <a:cs typeface="Apercu Pro" panose="020B0604020202020204" charset="0"/>
              </a:rPr>
              <a:t>You are a Home Office licensed visa sponsor;</a:t>
            </a:r>
          </a:p>
          <a:p>
            <a:pPr marL="685800" lvl="1" indent="-228600">
              <a:lnSpc>
                <a:spcPct val="140000"/>
              </a:lnSpc>
              <a:spcBef>
                <a:spcPts val="0"/>
              </a:spcBef>
              <a:buClr>
                <a:srgbClr val="FF003B"/>
              </a:buClr>
              <a:buSzPts val="2000"/>
            </a:pPr>
            <a:r>
              <a:rPr lang="en-GB" sz="1800">
                <a:solidFill>
                  <a:srgbClr val="2D2767"/>
                </a:solidFill>
                <a:latin typeface="Apercu Pro" panose="020B0604020202020204" charset="0"/>
                <a:cs typeface="Apercu Pro" panose="020B0604020202020204" charset="0"/>
              </a:rPr>
              <a:t>The job you are offering is at the required skill level – RQF 3 or above (A Level and equivalent);</a:t>
            </a:r>
          </a:p>
          <a:p>
            <a:pPr marL="685800" lvl="1" indent="-228600">
              <a:lnSpc>
                <a:spcPct val="140000"/>
              </a:lnSpc>
              <a:spcBef>
                <a:spcPts val="0"/>
              </a:spcBef>
              <a:buClr>
                <a:srgbClr val="FF003B"/>
              </a:buClr>
              <a:buSzPts val="2000"/>
            </a:pPr>
            <a:r>
              <a:rPr lang="en-GB" sz="1800">
                <a:solidFill>
                  <a:srgbClr val="2D2767"/>
                </a:solidFill>
                <a:latin typeface="Apercu Pro" panose="020B0604020202020204" charset="0"/>
                <a:cs typeface="Apercu Pro" panose="020B0604020202020204" charset="0"/>
              </a:rPr>
              <a:t>The job you are offering is above the required minimum salary level; </a:t>
            </a:r>
          </a:p>
          <a:p>
            <a:pPr marL="685800" lvl="1" indent="-228600">
              <a:lnSpc>
                <a:spcPct val="140000"/>
              </a:lnSpc>
              <a:spcBef>
                <a:spcPts val="0"/>
              </a:spcBef>
              <a:buClr>
                <a:srgbClr val="FF003B"/>
              </a:buClr>
              <a:buSzPts val="2000"/>
            </a:pPr>
            <a:r>
              <a:rPr lang="en-GB" sz="1800">
                <a:solidFill>
                  <a:srgbClr val="2D2767"/>
                </a:solidFill>
                <a:latin typeface="Apercu Pro" panose="020B0604020202020204" charset="0"/>
                <a:cs typeface="Apercu Pro" panose="020B0604020202020204" charset="0"/>
              </a:rPr>
              <a:t>The candidate speaks English to the required standard.</a:t>
            </a:r>
          </a:p>
          <a:p>
            <a:pPr marL="0" lvl="0" indent="0" algn="l" rtl="0">
              <a:lnSpc>
                <a:spcPct val="140000"/>
              </a:lnSpc>
              <a:spcBef>
                <a:spcPts val="1200"/>
              </a:spcBef>
              <a:spcAft>
                <a:spcPts val="0"/>
              </a:spcAft>
              <a:buClr>
                <a:srgbClr val="FF0000"/>
              </a:buClr>
              <a:buSzPts val="2000"/>
              <a:buNone/>
            </a:pPr>
            <a:r>
              <a:rPr lang="en-GB" sz="2000" b="1">
                <a:solidFill>
                  <a:srgbClr val="FF003B"/>
                </a:solidFill>
                <a:latin typeface="Apercu Pro" panose="020B0604020202020204" charset="0"/>
                <a:cs typeface="Apercu Pro" panose="020B0604020202020204" charset="0"/>
              </a:rPr>
              <a:t>When does this need to be completed?</a:t>
            </a:r>
            <a:endParaRPr>
              <a:solidFill>
                <a:srgbClr val="FF003B"/>
              </a:solidFill>
              <a:latin typeface="Apercu Pro" panose="020B0604020202020204" charset="0"/>
              <a:cs typeface="Apercu Pro" panose="020B0604020202020204" charset="0"/>
            </a:endParaRPr>
          </a:p>
          <a:p>
            <a:pPr marL="228600" indent="-228600">
              <a:lnSpc>
                <a:spcPct val="140000"/>
              </a:lnSpc>
              <a:spcBef>
                <a:spcPts val="600"/>
              </a:spcBef>
              <a:buClr>
                <a:srgbClr val="FF003B"/>
              </a:buClr>
              <a:buSzPts val="2000"/>
            </a:pPr>
            <a:r>
              <a:rPr lang="en-GB" sz="1800">
                <a:solidFill>
                  <a:srgbClr val="2D2767"/>
                </a:solidFill>
                <a:latin typeface="Apercu Pro" panose="020B0604020202020204" charset="0"/>
                <a:cs typeface="Apercu Pro" panose="020B0604020202020204" charset="0"/>
              </a:rPr>
              <a:t>If you are not already a licensed sponsor and you want to sponsor migrants through the skilled worker route from January 2021, </a:t>
            </a:r>
            <a:r>
              <a:rPr lang="en-GB" sz="1800" b="1">
                <a:solidFill>
                  <a:srgbClr val="2D2767"/>
                </a:solidFill>
                <a:latin typeface="Apercu Pro" panose="020B0604020202020204" charset="0"/>
                <a:cs typeface="Apercu Pro" panose="020B0604020202020204" charset="0"/>
              </a:rPr>
              <a:t>you should register now</a:t>
            </a:r>
            <a:r>
              <a:rPr lang="en-GB" sz="1800">
                <a:solidFill>
                  <a:srgbClr val="2D2767"/>
                </a:solidFill>
                <a:latin typeface="Apercu Pro" panose="020B0604020202020204" charset="0"/>
                <a:cs typeface="Apercu Pro" panose="020B0604020202020204" charset="0"/>
              </a:rPr>
              <a:t>. </a:t>
            </a:r>
          </a:p>
          <a:p>
            <a:pPr marL="228600" lvl="0" indent="-228600" algn="l" rtl="0">
              <a:lnSpc>
                <a:spcPct val="140000"/>
              </a:lnSpc>
              <a:spcBef>
                <a:spcPts val="600"/>
              </a:spcBef>
              <a:spcAft>
                <a:spcPts val="0"/>
              </a:spcAft>
              <a:buClr>
                <a:srgbClr val="FF003B"/>
              </a:buClr>
              <a:buSzPts val="2000"/>
              <a:buChar char="•"/>
            </a:pPr>
            <a:r>
              <a:rPr lang="en-GB" sz="1800">
                <a:solidFill>
                  <a:srgbClr val="2D2767"/>
                </a:solidFill>
                <a:latin typeface="Apercu Pro" panose="020B0604020202020204" charset="0"/>
                <a:cs typeface="Apercu Pro" panose="020B0604020202020204" charset="0"/>
              </a:rPr>
              <a:t>An application to become a licensed sponsor usually takes 8 weeks.</a:t>
            </a:r>
          </a:p>
          <a:p>
            <a:pPr marL="0" lvl="0" indent="0" algn="l" rtl="0">
              <a:lnSpc>
                <a:spcPct val="140000"/>
              </a:lnSpc>
              <a:spcBef>
                <a:spcPts val="600"/>
              </a:spcBef>
              <a:spcAft>
                <a:spcPts val="0"/>
              </a:spcAft>
              <a:buClr>
                <a:srgbClr val="FF0000"/>
              </a:buClr>
              <a:buSzPts val="2000"/>
              <a:buNone/>
            </a:pPr>
            <a:endParaRPr sz="2000"/>
          </a:p>
        </p:txBody>
      </p:sp>
      <p:sp>
        <p:nvSpPr>
          <p:cNvPr id="4" name="Google Shape;126;p16">
            <a:extLst>
              <a:ext uri="{FF2B5EF4-FFF2-40B4-BE49-F238E27FC236}">
                <a16:creationId xmlns:a16="http://schemas.microsoft.com/office/drawing/2014/main" xmlns="" id="{466CFA17-36D2-4ECF-B04D-62FA7C6A1CFB}"/>
              </a:ext>
            </a:extLst>
          </p:cNvPr>
          <p:cNvSpPr txBox="1"/>
          <p:nvPr/>
        </p:nvSpPr>
        <p:spPr>
          <a:xfrm>
            <a:off x="466329" y="-26926"/>
            <a:ext cx="11100764"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E1348"/>
              </a:buClr>
              <a:buSzPts val="3200"/>
              <a:buFont typeface="Arial"/>
              <a:buNone/>
            </a:pPr>
            <a:r>
              <a:rPr lang="en-GB" sz="3600" b="1" i="0" u="none" strike="noStrike" cap="none">
                <a:solidFill>
                  <a:srgbClr val="2D2767"/>
                </a:solidFill>
                <a:latin typeface="Apercu Pro" panose="020B0604020202020204" charset="0"/>
                <a:cs typeface="Apercu Pro" panose="020B0604020202020204" charset="0"/>
                <a:sym typeface="Arial"/>
              </a:rPr>
              <a:t>Hiring staff from outside the UK</a:t>
            </a:r>
            <a:endParaRPr sz="3600" b="1" i="0" u="none" strike="noStrike" cap="none">
              <a:solidFill>
                <a:srgbClr val="2D2767"/>
              </a:solidFill>
              <a:latin typeface="Apercu Pro" panose="020B0604020202020204" charset="0"/>
              <a:cs typeface="Apercu Pro" panose="020B0604020202020204" charset="0"/>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18"/>
          <p:cNvSpPr txBox="1">
            <a:spLocks noGrp="1"/>
          </p:cNvSpPr>
          <p:nvPr>
            <p:ph idx="1"/>
          </p:nvPr>
        </p:nvSpPr>
        <p:spPr>
          <a:xfrm>
            <a:off x="318052" y="1374440"/>
            <a:ext cx="11473732" cy="4802523"/>
          </a:xfrm>
          <a:prstGeom prst="rect">
            <a:avLst/>
          </a:prstGeom>
          <a:noFill/>
          <a:ln>
            <a:noFill/>
          </a:ln>
        </p:spPr>
        <p:txBody>
          <a:bodyPr spcFirstLastPara="1" wrap="square" lIns="91425" tIns="45700" rIns="91425" bIns="45700" anchor="t" anchorCtr="0">
            <a:noAutofit/>
          </a:bodyPr>
          <a:lstStyle/>
          <a:p>
            <a:pPr marL="0" lvl="0" indent="0" algn="l" rtl="0">
              <a:lnSpc>
                <a:spcPct val="140000"/>
              </a:lnSpc>
              <a:spcBef>
                <a:spcPts val="0"/>
              </a:spcBef>
              <a:spcAft>
                <a:spcPts val="0"/>
              </a:spcAft>
              <a:buClr>
                <a:srgbClr val="FF0000"/>
              </a:buClr>
              <a:buSzPts val="2000"/>
              <a:buNone/>
            </a:pPr>
            <a:r>
              <a:rPr lang="en-GB" sz="2000" b="1">
                <a:solidFill>
                  <a:srgbClr val="FF003B"/>
                </a:solidFill>
                <a:latin typeface="Apercu Pro" panose="020B0604020202020204" charset="0"/>
                <a:cs typeface="Apercu Pro" panose="020B0604020202020204" charset="0"/>
              </a:rPr>
              <a:t>What does my business need to know?</a:t>
            </a:r>
            <a:endParaRPr sz="2000">
              <a:solidFill>
                <a:srgbClr val="FF003B"/>
              </a:solidFill>
              <a:latin typeface="Apercu Pro" panose="020B0604020202020204" charset="0"/>
              <a:cs typeface="Apercu Pro" panose="020B0604020202020204" charset="0"/>
            </a:endParaRPr>
          </a:p>
        </p:txBody>
      </p:sp>
      <p:sp>
        <p:nvSpPr>
          <p:cNvPr id="152" name="Google Shape;152;p18"/>
          <p:cNvSpPr txBox="1"/>
          <p:nvPr/>
        </p:nvSpPr>
        <p:spPr>
          <a:xfrm>
            <a:off x="545026" y="3573870"/>
            <a:ext cx="3587085" cy="1511041"/>
          </a:xfrm>
          <a:prstGeom prst="rect">
            <a:avLst/>
          </a:prstGeom>
          <a:noFill/>
          <a:ln>
            <a:noFill/>
          </a:ln>
        </p:spPr>
        <p:txBody>
          <a:bodyPr spcFirstLastPara="1" wrap="square" lIns="91425" tIns="45700" rIns="91425" bIns="45700" anchor="t" anchorCtr="0">
            <a:noAutofit/>
          </a:bodyPr>
          <a:lstStyle/>
          <a:p>
            <a:pPr marL="0" marR="0" lvl="0" indent="0" algn="ctr" rtl="0">
              <a:lnSpc>
                <a:spcPct val="140000"/>
              </a:lnSpc>
              <a:spcBef>
                <a:spcPts val="0"/>
              </a:spcBef>
              <a:spcAft>
                <a:spcPts val="0"/>
              </a:spcAft>
              <a:buClr>
                <a:srgbClr val="FF0000"/>
              </a:buClr>
              <a:buSzPts val="2000"/>
              <a:buFont typeface="Arial"/>
              <a:buNone/>
            </a:pPr>
            <a:r>
              <a:rPr lang="en-GB" sz="1900" b="1" i="0" u="none" strike="noStrike" cap="none">
                <a:solidFill>
                  <a:srgbClr val="2D2767"/>
                </a:solidFill>
                <a:latin typeface="Apercu Pro" panose="020B0604020202020204" charset="0"/>
                <a:cs typeface="Apercu Pro" panose="020B0604020202020204" charset="0"/>
                <a:sym typeface="Arial"/>
              </a:rPr>
              <a:t>From 1 January 2021</a:t>
            </a:r>
            <a:r>
              <a:rPr lang="en-GB" sz="1900" b="0" i="0" u="none" strike="noStrike" cap="none">
                <a:solidFill>
                  <a:srgbClr val="2D2767"/>
                </a:solidFill>
                <a:latin typeface="Apercu Pro" panose="020B0604020202020204" charset="0"/>
                <a:cs typeface="Apercu Pro" panose="020B0604020202020204" charset="0"/>
                <a:sym typeface="Arial"/>
              </a:rPr>
              <a:t>, free movement will end and the UK will introduce a points-based immigration system</a:t>
            </a:r>
            <a:endParaRPr sz="1900">
              <a:solidFill>
                <a:srgbClr val="2D2767"/>
              </a:solidFill>
              <a:latin typeface="Apercu Pro" panose="020B0604020202020204" charset="0"/>
              <a:cs typeface="Apercu Pro" panose="020B0604020202020204" charset="0"/>
            </a:endParaRPr>
          </a:p>
        </p:txBody>
      </p:sp>
      <p:sp>
        <p:nvSpPr>
          <p:cNvPr id="153" name="Google Shape;153;p18"/>
          <p:cNvSpPr txBox="1"/>
          <p:nvPr/>
        </p:nvSpPr>
        <p:spPr>
          <a:xfrm>
            <a:off x="4273124" y="3574702"/>
            <a:ext cx="3645750" cy="1509957"/>
          </a:xfrm>
          <a:prstGeom prst="rect">
            <a:avLst/>
          </a:prstGeom>
          <a:noFill/>
          <a:ln>
            <a:noFill/>
          </a:ln>
        </p:spPr>
        <p:txBody>
          <a:bodyPr spcFirstLastPara="1" wrap="square" lIns="91425" tIns="45700" rIns="91425" bIns="45700" anchor="t" anchorCtr="0">
            <a:noAutofit/>
          </a:bodyPr>
          <a:lstStyle/>
          <a:p>
            <a:pPr marL="0" marR="0" lvl="0" indent="0" algn="ctr" rtl="0">
              <a:lnSpc>
                <a:spcPct val="140000"/>
              </a:lnSpc>
              <a:spcBef>
                <a:spcPts val="0"/>
              </a:spcBef>
              <a:spcAft>
                <a:spcPts val="0"/>
              </a:spcAft>
              <a:buClr>
                <a:srgbClr val="FF0000"/>
              </a:buClr>
              <a:buSzPts val="2000"/>
              <a:buFont typeface="Arial"/>
              <a:buNone/>
            </a:pPr>
            <a:r>
              <a:rPr lang="en-GB" sz="1900" b="0" i="0" u="none" strike="noStrike" cap="none">
                <a:solidFill>
                  <a:srgbClr val="2D2767"/>
                </a:solidFill>
                <a:latin typeface="Apercu Pro" panose="020B0604020202020204" charset="0"/>
                <a:cs typeface="Apercu Pro" panose="020B0604020202020204" charset="0"/>
                <a:sym typeface="Arial"/>
              </a:rPr>
              <a:t>The new system will not apply to EU citizens living in the UK before 31 December 2020. They can apply to the EU Settlement Scheme before 30 June 2021.</a:t>
            </a:r>
            <a:endParaRPr lang="en-US" sz="1900">
              <a:solidFill>
                <a:srgbClr val="2D2767"/>
              </a:solidFill>
              <a:latin typeface="Apercu Pro" panose="020B0604020202020204" charset="0"/>
              <a:cs typeface="Apercu Pro" panose="020B0604020202020204" charset="0"/>
            </a:endParaRPr>
          </a:p>
        </p:txBody>
      </p:sp>
      <p:sp>
        <p:nvSpPr>
          <p:cNvPr id="154" name="Google Shape;154;p18"/>
          <p:cNvSpPr txBox="1"/>
          <p:nvPr/>
        </p:nvSpPr>
        <p:spPr>
          <a:xfrm>
            <a:off x="8235383" y="3551017"/>
            <a:ext cx="3370884" cy="1511041"/>
          </a:xfrm>
          <a:prstGeom prst="rect">
            <a:avLst/>
          </a:prstGeom>
          <a:noFill/>
          <a:ln>
            <a:noFill/>
          </a:ln>
        </p:spPr>
        <p:txBody>
          <a:bodyPr spcFirstLastPara="1" wrap="square" lIns="91425" tIns="45700" rIns="91425" bIns="45700" anchor="t" anchorCtr="0">
            <a:noAutofit/>
          </a:bodyPr>
          <a:lstStyle/>
          <a:p>
            <a:pPr marL="0" marR="0" lvl="0" indent="0" algn="ctr" rtl="0">
              <a:lnSpc>
                <a:spcPct val="140000"/>
              </a:lnSpc>
              <a:spcBef>
                <a:spcPts val="0"/>
              </a:spcBef>
              <a:spcAft>
                <a:spcPts val="0"/>
              </a:spcAft>
              <a:buClr>
                <a:srgbClr val="FF0000"/>
              </a:buClr>
              <a:buSzPts val="2000"/>
              <a:buFont typeface="Arial"/>
              <a:buNone/>
            </a:pPr>
            <a:r>
              <a:rPr lang="en-GB" sz="1900" b="0" i="0" u="none" strike="noStrike" cap="none">
                <a:solidFill>
                  <a:srgbClr val="2D2767"/>
                </a:solidFill>
                <a:latin typeface="Apercu Pro" panose="020B0604020202020204" charset="0"/>
                <a:cs typeface="Apercu Pro" panose="020B0604020202020204" charset="0"/>
                <a:sym typeface="Arial"/>
              </a:rPr>
              <a:t>You can search for ‘EU Settlement Scheme: employer toolkit’ on GOV.UK to find out more.</a:t>
            </a:r>
            <a:endParaRPr sz="1900">
              <a:solidFill>
                <a:srgbClr val="2D2767"/>
              </a:solidFill>
              <a:latin typeface="Apercu Pro" panose="020B0604020202020204" charset="0"/>
              <a:cs typeface="Apercu Pro" panose="020B0604020202020204" charset="0"/>
            </a:endParaRPr>
          </a:p>
        </p:txBody>
      </p:sp>
      <p:cxnSp>
        <p:nvCxnSpPr>
          <p:cNvPr id="155" name="Google Shape;155;p18"/>
          <p:cNvCxnSpPr/>
          <p:nvPr/>
        </p:nvCxnSpPr>
        <p:spPr>
          <a:xfrm>
            <a:off x="1268138" y="3490996"/>
            <a:ext cx="2140857" cy="0"/>
          </a:xfrm>
          <a:prstGeom prst="straightConnector1">
            <a:avLst/>
          </a:prstGeom>
          <a:noFill/>
          <a:ln w="38100" cap="flat" cmpd="sng">
            <a:solidFill>
              <a:srgbClr val="12034B"/>
            </a:solidFill>
            <a:prstDash val="solid"/>
            <a:miter lim="800000"/>
            <a:headEnd type="none" w="sm" len="sm"/>
            <a:tailEnd type="none" w="sm" len="sm"/>
          </a:ln>
        </p:spPr>
      </p:cxnSp>
      <p:cxnSp>
        <p:nvCxnSpPr>
          <p:cNvPr id="156" name="Google Shape;156;p18"/>
          <p:cNvCxnSpPr/>
          <p:nvPr/>
        </p:nvCxnSpPr>
        <p:spPr>
          <a:xfrm>
            <a:off x="5026110" y="3492977"/>
            <a:ext cx="2140857" cy="0"/>
          </a:xfrm>
          <a:prstGeom prst="straightConnector1">
            <a:avLst/>
          </a:prstGeom>
          <a:noFill/>
          <a:ln w="38100" cap="flat" cmpd="sng">
            <a:solidFill>
              <a:srgbClr val="12034B"/>
            </a:solidFill>
            <a:prstDash val="solid"/>
            <a:miter lim="800000"/>
            <a:headEnd type="none" w="sm" len="sm"/>
            <a:tailEnd type="none" w="sm" len="sm"/>
          </a:ln>
        </p:spPr>
      </p:cxnSp>
      <p:cxnSp>
        <p:nvCxnSpPr>
          <p:cNvPr id="157" name="Google Shape;157;p18"/>
          <p:cNvCxnSpPr/>
          <p:nvPr/>
        </p:nvCxnSpPr>
        <p:spPr>
          <a:xfrm>
            <a:off x="8850396" y="3490996"/>
            <a:ext cx="2140857" cy="0"/>
          </a:xfrm>
          <a:prstGeom prst="straightConnector1">
            <a:avLst/>
          </a:prstGeom>
          <a:noFill/>
          <a:ln w="38100" cap="flat" cmpd="sng">
            <a:solidFill>
              <a:srgbClr val="12034B"/>
            </a:solidFill>
            <a:prstDash val="solid"/>
            <a:miter lim="800000"/>
            <a:headEnd type="none" w="sm" len="sm"/>
            <a:tailEnd type="none" w="sm" len="sm"/>
          </a:ln>
        </p:spPr>
      </p:cxnSp>
      <p:pic>
        <p:nvPicPr>
          <p:cNvPr id="158" name="Google Shape;158;p18" descr="Clipboard Partially Checked"/>
          <p:cNvPicPr preferRelativeResize="0"/>
          <p:nvPr/>
        </p:nvPicPr>
        <p:blipFill rotWithShape="1">
          <a:blip r:embed="rId3">
            <a:alphaModFix/>
          </a:blip>
          <a:srcRect/>
          <a:stretch/>
        </p:blipFill>
        <p:spPr>
          <a:xfrm>
            <a:off x="1757923" y="2132427"/>
            <a:ext cx="1161285" cy="1161285"/>
          </a:xfrm>
          <a:prstGeom prst="rect">
            <a:avLst/>
          </a:prstGeom>
          <a:noFill/>
          <a:ln>
            <a:noFill/>
          </a:ln>
        </p:spPr>
      </p:pic>
      <p:sp>
        <p:nvSpPr>
          <p:cNvPr id="159" name="Google Shape;159;p18"/>
          <p:cNvSpPr txBox="1"/>
          <p:nvPr/>
        </p:nvSpPr>
        <p:spPr>
          <a:xfrm>
            <a:off x="461798" y="5233148"/>
            <a:ext cx="11157650" cy="508768"/>
          </a:xfrm>
          <a:prstGeom prst="rect">
            <a:avLst/>
          </a:prstGeom>
          <a:noFill/>
          <a:ln>
            <a:noFill/>
          </a:ln>
        </p:spPr>
        <p:txBody>
          <a:bodyPr spcFirstLastPara="1" wrap="square" lIns="91425" tIns="45700" rIns="91425" bIns="45700" anchor="t" anchorCtr="0">
            <a:noAutofit/>
          </a:bodyPr>
          <a:lstStyle/>
          <a:p>
            <a:pPr marL="0" marR="0" lvl="0" indent="0" algn="ctr" rtl="0">
              <a:lnSpc>
                <a:spcPct val="140000"/>
              </a:lnSpc>
              <a:spcBef>
                <a:spcPts val="0"/>
              </a:spcBef>
              <a:spcAft>
                <a:spcPts val="0"/>
              </a:spcAft>
              <a:buClr>
                <a:srgbClr val="FF0000"/>
              </a:buClr>
              <a:buSzPts val="2000"/>
              <a:buFont typeface="Arial"/>
              <a:buNone/>
            </a:pPr>
            <a:endParaRPr sz="2000" b="0" i="0" u="none" strike="noStrike" cap="none">
              <a:solidFill>
                <a:srgbClr val="FF003B"/>
              </a:solidFill>
              <a:latin typeface="NewTransport-Light" panose="02000503040000020004" pitchFamily="2" charset="0"/>
              <a:sym typeface="Arial"/>
            </a:endParaRPr>
          </a:p>
        </p:txBody>
      </p:sp>
      <p:pic>
        <p:nvPicPr>
          <p:cNvPr id="160" name="Google Shape;160;p18" descr="Internet"/>
          <p:cNvPicPr preferRelativeResize="0"/>
          <p:nvPr/>
        </p:nvPicPr>
        <p:blipFill rotWithShape="1">
          <a:blip r:embed="rId4">
            <a:alphaModFix/>
          </a:blip>
          <a:srcRect/>
          <a:stretch/>
        </p:blipFill>
        <p:spPr>
          <a:xfrm>
            <a:off x="9118902" y="1911147"/>
            <a:ext cx="1603844" cy="1603844"/>
          </a:xfrm>
          <a:prstGeom prst="rect">
            <a:avLst/>
          </a:prstGeom>
          <a:noFill/>
          <a:ln>
            <a:noFill/>
          </a:ln>
        </p:spPr>
      </p:pic>
      <p:pic>
        <p:nvPicPr>
          <p:cNvPr id="161" name="Google Shape;161;p18" descr="House"/>
          <p:cNvPicPr preferRelativeResize="0"/>
          <p:nvPr/>
        </p:nvPicPr>
        <p:blipFill rotWithShape="1">
          <a:blip r:embed="rId5">
            <a:alphaModFix/>
          </a:blip>
          <a:srcRect/>
          <a:stretch/>
        </p:blipFill>
        <p:spPr>
          <a:xfrm>
            <a:off x="5450114" y="2003073"/>
            <a:ext cx="1291771" cy="1291771"/>
          </a:xfrm>
          <a:prstGeom prst="rect">
            <a:avLst/>
          </a:prstGeom>
          <a:noFill/>
          <a:ln>
            <a:noFill/>
          </a:ln>
        </p:spPr>
      </p:pic>
      <p:sp>
        <p:nvSpPr>
          <p:cNvPr id="4" name="Google Shape;126;p16">
            <a:extLst>
              <a:ext uri="{FF2B5EF4-FFF2-40B4-BE49-F238E27FC236}">
                <a16:creationId xmlns:a16="http://schemas.microsoft.com/office/drawing/2014/main" xmlns="" id="{46C4CE85-F48A-4FF9-AB7A-8D9845571AFD}"/>
              </a:ext>
            </a:extLst>
          </p:cNvPr>
          <p:cNvSpPr txBox="1"/>
          <p:nvPr/>
        </p:nvSpPr>
        <p:spPr>
          <a:xfrm>
            <a:off x="466329" y="-26926"/>
            <a:ext cx="11100764"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E1348"/>
              </a:buClr>
              <a:buSzPts val="3200"/>
              <a:buFont typeface="Arial"/>
              <a:buNone/>
            </a:pPr>
            <a:r>
              <a:rPr lang="en-GB" sz="3600" b="1" i="0" u="none" strike="noStrike" cap="none">
                <a:solidFill>
                  <a:srgbClr val="2D2767"/>
                </a:solidFill>
                <a:latin typeface="Apercu Pro" panose="020B0604020202020204" charset="0"/>
                <a:cs typeface="Apercu Pro" panose="020B0604020202020204" charset="0"/>
                <a:sym typeface="Arial"/>
              </a:rPr>
              <a:t>Hiring EU citizens who already live in the UK</a:t>
            </a:r>
            <a:endParaRPr sz="3600" b="1" i="0" u="none" strike="noStrike" cap="none">
              <a:solidFill>
                <a:srgbClr val="2D2767"/>
              </a:solidFill>
              <a:latin typeface="Apercu Pro" panose="020B0604020202020204" charset="0"/>
              <a:cs typeface="Apercu Pro" panose="020B0604020202020204" charset="0"/>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B832EDE3-A015-4170-A47F-49E03AB04C87}"/>
              </a:ext>
            </a:extLst>
          </p:cNvPr>
          <p:cNvSpPr>
            <a:spLocks noGrp="1"/>
          </p:cNvSpPr>
          <p:nvPr>
            <p:ph idx="1"/>
          </p:nvPr>
        </p:nvSpPr>
        <p:spPr>
          <a:xfrm>
            <a:off x="400216" y="1374440"/>
            <a:ext cx="11391567" cy="4802523"/>
          </a:xfrm>
        </p:spPr>
        <p:txBody>
          <a:bodyPr>
            <a:noAutofit/>
          </a:bodyPr>
          <a:lstStyle/>
          <a:p>
            <a:pPr marL="0" indent="0">
              <a:lnSpc>
                <a:spcPts val="2800"/>
              </a:lnSpc>
              <a:spcBef>
                <a:spcPts val="0"/>
              </a:spcBef>
              <a:spcAft>
                <a:spcPts val="1200"/>
              </a:spcAft>
              <a:buClr>
                <a:srgbClr val="FF0000"/>
              </a:buClr>
              <a:buNone/>
            </a:pPr>
            <a:r>
              <a:rPr lang="en-GB" sz="2000" b="1">
                <a:solidFill>
                  <a:srgbClr val="FF003B"/>
                </a:solidFill>
                <a:latin typeface="Apercu Pro" panose="020B0604020202020204" charset="0"/>
                <a:ea typeface="+mj-ea"/>
                <a:cs typeface="Apercu Pro" panose="020B0604020202020204" charset="0"/>
              </a:rPr>
              <a:t>Does my business need to make changes?</a:t>
            </a:r>
            <a:endParaRPr lang="en-GB" sz="2000">
              <a:solidFill>
                <a:srgbClr val="FF003B"/>
              </a:solidFill>
              <a:latin typeface="Apercu Pro" panose="020B0604020202020204" charset="0"/>
              <a:cs typeface="Apercu Pro" panose="020B0604020202020204" charset="0"/>
            </a:endParaRPr>
          </a:p>
        </p:txBody>
      </p:sp>
      <p:sp>
        <p:nvSpPr>
          <p:cNvPr id="2" name="Title 1">
            <a:extLst>
              <a:ext uri="{FF2B5EF4-FFF2-40B4-BE49-F238E27FC236}">
                <a16:creationId xmlns:a16="http://schemas.microsoft.com/office/drawing/2014/main" xmlns="" id="{3BB60A62-24B3-4AF9-B223-FDB63DE0623C}"/>
              </a:ext>
            </a:extLst>
          </p:cNvPr>
          <p:cNvSpPr txBox="1">
            <a:spLocks/>
          </p:cNvSpPr>
          <p:nvPr/>
        </p:nvSpPr>
        <p:spPr>
          <a:xfrm>
            <a:off x="466329" y="-12908"/>
            <a:ext cx="1110076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srgbClr val="2D2767"/>
                </a:solidFill>
                <a:effectLst/>
                <a:uLnTx/>
                <a:uFillTx/>
                <a:latin typeface="Apercu Pro" panose="020B0604020202020204" charset="0"/>
                <a:cs typeface="Apercu Pro" panose="020B0604020202020204" charset="0"/>
              </a:rPr>
              <a:t>Providing services to EU markets from January 2021</a:t>
            </a:r>
          </a:p>
        </p:txBody>
      </p:sp>
      <p:sp>
        <p:nvSpPr>
          <p:cNvPr id="13" name="Content Placeholder 2">
            <a:extLst>
              <a:ext uri="{FF2B5EF4-FFF2-40B4-BE49-F238E27FC236}">
                <a16:creationId xmlns:a16="http://schemas.microsoft.com/office/drawing/2014/main" xmlns="" id="{5E4FEDAB-37BD-4BCA-99AF-5FE77E3F11F0}"/>
              </a:ext>
            </a:extLst>
          </p:cNvPr>
          <p:cNvSpPr txBox="1">
            <a:spLocks/>
          </p:cNvSpPr>
          <p:nvPr/>
        </p:nvSpPr>
        <p:spPr>
          <a:xfrm>
            <a:off x="447577" y="4070786"/>
            <a:ext cx="2655798" cy="151104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NewTransport-Light" panose="0200050304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NewTransport-Light" panose="0200050304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NewTransport-Light" panose="0200050304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ewTransport-Light" panose="0200050304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ewTransport-Light" panose="02000503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ts val="2800"/>
              </a:lnSpc>
              <a:spcBef>
                <a:spcPts val="0"/>
              </a:spcBef>
              <a:spcAft>
                <a:spcPts val="1200"/>
              </a:spcAft>
              <a:buClr>
                <a:srgbClr val="FF0000"/>
              </a:buClr>
              <a:buSzTx/>
              <a:buFont typeface="Arial" panose="020B0604020202020204" pitchFamily="34" charset="0"/>
              <a:buNone/>
              <a:tabLst/>
              <a:defRPr/>
            </a:pPr>
            <a:r>
              <a:rPr lang="en-US" sz="2000">
                <a:solidFill>
                  <a:srgbClr val="2D2767"/>
                </a:solidFill>
                <a:latin typeface="Apercu Pro" panose="020B0604020202020204" charset="0"/>
                <a:cs typeface="Apercu Pro" panose="020B0604020202020204" charset="0"/>
              </a:rPr>
              <a:t>You are a UK-based supplier providing services to customers based in EU or EFTA countries</a:t>
            </a:r>
            <a:endParaRPr kumimoji="0" lang="en-GB" sz="2000" b="0" i="0" u="none" strike="noStrike" kern="1200" cap="none" spc="0" normalizeH="0" baseline="0" noProof="0">
              <a:ln>
                <a:noFill/>
              </a:ln>
              <a:solidFill>
                <a:srgbClr val="2D2767"/>
              </a:solidFill>
              <a:effectLst/>
              <a:uLnTx/>
              <a:uFillTx/>
              <a:latin typeface="Apercu Pro" panose="020B0604020202020204" charset="0"/>
              <a:cs typeface="Apercu Pro" panose="020B0604020202020204" charset="0"/>
            </a:endParaRPr>
          </a:p>
        </p:txBody>
      </p:sp>
      <p:sp>
        <p:nvSpPr>
          <p:cNvPr id="15" name="Content Placeholder 2">
            <a:extLst>
              <a:ext uri="{FF2B5EF4-FFF2-40B4-BE49-F238E27FC236}">
                <a16:creationId xmlns:a16="http://schemas.microsoft.com/office/drawing/2014/main" xmlns="" id="{F064AA59-1847-460A-89FC-C0E7DA83083C}"/>
              </a:ext>
            </a:extLst>
          </p:cNvPr>
          <p:cNvSpPr txBox="1">
            <a:spLocks/>
          </p:cNvSpPr>
          <p:nvPr/>
        </p:nvSpPr>
        <p:spPr>
          <a:xfrm>
            <a:off x="3311965" y="4069920"/>
            <a:ext cx="2563620" cy="15099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NewTransport-Light" panose="0200050304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NewTransport-Light" panose="0200050304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NewTransport-Light" panose="0200050304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ewTransport-Light" panose="0200050304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ewTransport-Light" panose="02000503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ts val="2800"/>
              </a:lnSpc>
              <a:spcBef>
                <a:spcPts val="0"/>
              </a:spcBef>
              <a:spcAft>
                <a:spcPts val="1200"/>
              </a:spcAft>
              <a:buClr>
                <a:srgbClr val="FF0000"/>
              </a:buClr>
              <a:buSzTx/>
              <a:buFont typeface="Arial" panose="020B0604020202020204" pitchFamily="34" charset="0"/>
              <a:buNone/>
              <a:tabLst/>
              <a:defRPr/>
            </a:pPr>
            <a:r>
              <a:rPr lang="en-GB" sz="2000">
                <a:solidFill>
                  <a:srgbClr val="2D2767"/>
                </a:solidFill>
                <a:latin typeface="Apercu Pro" panose="020B0604020202020204" charset="0"/>
                <a:cs typeface="Apercu Pro" panose="020B0604020202020204" charset="0"/>
              </a:rPr>
              <a:t>You travel to the EU or EFTA countries for business</a:t>
            </a:r>
            <a:endParaRPr kumimoji="0" lang="en-GB" sz="2000" b="0" i="0" u="none" strike="noStrike" kern="1200" cap="none" spc="0" normalizeH="0" baseline="0" noProof="0">
              <a:ln>
                <a:noFill/>
              </a:ln>
              <a:solidFill>
                <a:srgbClr val="2D2767"/>
              </a:solidFill>
              <a:effectLst/>
              <a:uLnTx/>
              <a:uFillTx/>
              <a:latin typeface="Apercu Pro" panose="020B0604020202020204" charset="0"/>
              <a:cs typeface="Apercu Pro" panose="020B0604020202020204" charset="0"/>
            </a:endParaRPr>
          </a:p>
        </p:txBody>
      </p:sp>
      <p:sp>
        <p:nvSpPr>
          <p:cNvPr id="17" name="Content Placeholder 2">
            <a:extLst>
              <a:ext uri="{FF2B5EF4-FFF2-40B4-BE49-F238E27FC236}">
                <a16:creationId xmlns:a16="http://schemas.microsoft.com/office/drawing/2014/main" xmlns="" id="{D430C7FF-984E-4F5B-AF9C-29E64D311276}"/>
              </a:ext>
            </a:extLst>
          </p:cNvPr>
          <p:cNvSpPr txBox="1">
            <a:spLocks/>
          </p:cNvSpPr>
          <p:nvPr/>
        </p:nvSpPr>
        <p:spPr>
          <a:xfrm>
            <a:off x="6097261" y="4070787"/>
            <a:ext cx="2899390" cy="151104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NewTransport-Light" panose="0200050304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NewTransport-Light" panose="0200050304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NewTransport-Light" panose="0200050304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ewTransport-Light" panose="0200050304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ewTransport-Light" panose="02000503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ts val="2800"/>
              </a:lnSpc>
              <a:spcBef>
                <a:spcPts val="0"/>
              </a:spcBef>
              <a:spcAft>
                <a:spcPts val="1200"/>
              </a:spcAft>
              <a:buClr>
                <a:srgbClr val="FF0000"/>
              </a:buClr>
              <a:buSzTx/>
              <a:buFont typeface="Arial" panose="020B0604020202020204" pitchFamily="34" charset="0"/>
              <a:buNone/>
              <a:tabLst/>
              <a:defRPr/>
            </a:pPr>
            <a:r>
              <a:rPr kumimoji="0" lang="en-GB" sz="2000" b="0" i="0" u="none" strike="noStrike" kern="1200" cap="none" spc="0" normalizeH="0" baseline="0" noProof="0">
                <a:ln>
                  <a:noFill/>
                </a:ln>
                <a:solidFill>
                  <a:srgbClr val="2D2767"/>
                </a:solidFill>
                <a:effectLst/>
                <a:uLnTx/>
                <a:uFillTx/>
                <a:latin typeface="Apercu Pro" panose="020B0604020202020204" charset="0"/>
                <a:cs typeface="Apercu Pro" panose="020B0604020202020204" charset="0"/>
              </a:rPr>
              <a:t>You have a recognised professional qualification</a:t>
            </a:r>
          </a:p>
        </p:txBody>
      </p:sp>
      <p:sp>
        <p:nvSpPr>
          <p:cNvPr id="22" name="Content Placeholder 2">
            <a:extLst>
              <a:ext uri="{FF2B5EF4-FFF2-40B4-BE49-F238E27FC236}">
                <a16:creationId xmlns:a16="http://schemas.microsoft.com/office/drawing/2014/main" xmlns="" id="{8DB5C694-093A-4207-B518-EA6C17E4C613}"/>
              </a:ext>
            </a:extLst>
          </p:cNvPr>
          <p:cNvSpPr txBox="1">
            <a:spLocks/>
          </p:cNvSpPr>
          <p:nvPr/>
        </p:nvSpPr>
        <p:spPr>
          <a:xfrm>
            <a:off x="400217" y="1838142"/>
            <a:ext cx="11436184" cy="821961"/>
          </a:xfrm>
          <a:prstGeom prst="rect">
            <a:avLst/>
          </a:prstGeom>
          <a:ln w="28575">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NewTransport-Light" panose="0200050304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NewTransport-Light" panose="0200050304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NewTransport-Light" panose="0200050304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ewTransport-Light" panose="0200050304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ewTransport-Light" panose="02000503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800"/>
              </a:lnSpc>
              <a:spcBef>
                <a:spcPts val="0"/>
              </a:spcBef>
              <a:spcAft>
                <a:spcPts val="600"/>
              </a:spcAft>
              <a:buClr>
                <a:srgbClr val="FF0000"/>
              </a:buClr>
              <a:buSzTx/>
              <a:buFont typeface="Arial" panose="020B0604020202020204" pitchFamily="34" charset="0"/>
              <a:buNone/>
              <a:tabLst/>
              <a:defRPr/>
            </a:pPr>
            <a:r>
              <a:rPr lang="en-US" sz="2000">
                <a:solidFill>
                  <a:srgbClr val="12034B"/>
                </a:solidFill>
                <a:latin typeface="Apercu Pro" panose="020B0604020202020204" charset="0"/>
                <a:cs typeface="Apercu Pro" panose="020B0604020202020204" charset="0"/>
              </a:rPr>
              <a:t>If you </a:t>
            </a:r>
            <a:r>
              <a:rPr lang="en-GB" sz="2000">
                <a:solidFill>
                  <a:srgbClr val="12034B"/>
                </a:solidFill>
                <a:latin typeface="Apercu Pro" panose="020B0604020202020204" charset="0"/>
                <a:cs typeface="Apercu Pro" panose="020B0604020202020204" charset="0"/>
              </a:rPr>
              <a:t>operate in a service sector in the EU or EFTA countries (Norway, Liechtenstein, Iceland and Switzerland), </a:t>
            </a:r>
            <a:r>
              <a:rPr lang="en-US" sz="2000">
                <a:solidFill>
                  <a:srgbClr val="12034B"/>
                </a:solidFill>
                <a:latin typeface="Apercu Pro" panose="020B0604020202020204" charset="0"/>
                <a:cs typeface="Apercu Pro" panose="020B0604020202020204" charset="0"/>
              </a:rPr>
              <a:t>you might need to make changes if at least one of the following applies to you:</a:t>
            </a:r>
            <a:endParaRPr lang="en-GB" sz="2000">
              <a:solidFill>
                <a:srgbClr val="12034B"/>
              </a:solidFill>
              <a:latin typeface="Apercu Pro" panose="020B0604020202020204" charset="0"/>
              <a:cs typeface="Apercu Pro" panose="020B0604020202020204" charset="0"/>
            </a:endParaRPr>
          </a:p>
        </p:txBody>
      </p:sp>
      <p:cxnSp>
        <p:nvCxnSpPr>
          <p:cNvPr id="5" name="Straight Connector 4">
            <a:extLst>
              <a:ext uri="{FF2B5EF4-FFF2-40B4-BE49-F238E27FC236}">
                <a16:creationId xmlns:a16="http://schemas.microsoft.com/office/drawing/2014/main" xmlns="" id="{DFA73690-B664-419F-A617-F52AD17A782E}"/>
              </a:ext>
            </a:extLst>
          </p:cNvPr>
          <p:cNvCxnSpPr/>
          <p:nvPr/>
        </p:nvCxnSpPr>
        <p:spPr>
          <a:xfrm>
            <a:off x="705049" y="3976259"/>
            <a:ext cx="2140857" cy="0"/>
          </a:xfrm>
          <a:prstGeom prst="line">
            <a:avLst/>
          </a:prstGeom>
          <a:ln w="38100">
            <a:solidFill>
              <a:srgbClr val="12034B"/>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7A14BCBD-5AA1-4978-987D-61C4218420EE}"/>
              </a:ext>
            </a:extLst>
          </p:cNvPr>
          <p:cNvCxnSpPr/>
          <p:nvPr/>
        </p:nvCxnSpPr>
        <p:spPr>
          <a:xfrm>
            <a:off x="3516663" y="3978240"/>
            <a:ext cx="2140857" cy="0"/>
          </a:xfrm>
          <a:prstGeom prst="line">
            <a:avLst/>
          </a:prstGeom>
          <a:ln w="38100">
            <a:solidFill>
              <a:srgbClr val="12034B"/>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5F8E6137-1658-4845-B016-F00FCB60AD9E}"/>
              </a:ext>
            </a:extLst>
          </p:cNvPr>
          <p:cNvCxnSpPr/>
          <p:nvPr/>
        </p:nvCxnSpPr>
        <p:spPr>
          <a:xfrm>
            <a:off x="6426620" y="3976259"/>
            <a:ext cx="2140857" cy="0"/>
          </a:xfrm>
          <a:prstGeom prst="line">
            <a:avLst/>
          </a:prstGeom>
          <a:ln w="38100">
            <a:solidFill>
              <a:srgbClr val="12034B"/>
            </a:solidFill>
          </a:ln>
        </p:spPr>
        <p:style>
          <a:lnRef idx="1">
            <a:schemeClr val="accent1"/>
          </a:lnRef>
          <a:fillRef idx="0">
            <a:schemeClr val="accent1"/>
          </a:fillRef>
          <a:effectRef idx="0">
            <a:schemeClr val="accent1"/>
          </a:effectRef>
          <a:fontRef idx="minor">
            <a:schemeClr val="tx1"/>
          </a:fontRef>
        </p:style>
      </p:cxnSp>
      <p:pic>
        <p:nvPicPr>
          <p:cNvPr id="6" name="Graphic 5" descr="Graduation cap">
            <a:extLst>
              <a:ext uri="{FF2B5EF4-FFF2-40B4-BE49-F238E27FC236}">
                <a16:creationId xmlns:a16="http://schemas.microsoft.com/office/drawing/2014/main" xmlns="" id="{F5EDBBD8-A233-4D70-BB35-C55E3B5C4C4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6718776" y="2525196"/>
            <a:ext cx="1556543" cy="1556543"/>
          </a:xfrm>
          <a:prstGeom prst="rect">
            <a:avLst/>
          </a:prstGeom>
        </p:spPr>
      </p:pic>
      <p:pic>
        <p:nvPicPr>
          <p:cNvPr id="19" name="Graphic 18" descr="Boardroom">
            <a:extLst>
              <a:ext uri="{FF2B5EF4-FFF2-40B4-BE49-F238E27FC236}">
                <a16:creationId xmlns:a16="http://schemas.microsoft.com/office/drawing/2014/main" xmlns="" id="{CD5BD2D3-AE6A-4D66-807C-7C819009BD9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016840" y="2522241"/>
            <a:ext cx="1517273" cy="1517273"/>
          </a:xfrm>
          <a:prstGeom prst="rect">
            <a:avLst/>
          </a:prstGeom>
        </p:spPr>
      </p:pic>
      <p:pic>
        <p:nvPicPr>
          <p:cNvPr id="21" name="Graphic 20" descr="Take Off">
            <a:extLst>
              <a:ext uri="{FF2B5EF4-FFF2-40B4-BE49-F238E27FC236}">
                <a16:creationId xmlns:a16="http://schemas.microsoft.com/office/drawing/2014/main" xmlns="" id="{8BE5CC9D-B265-4B34-AD74-146C32D7763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3929969" y="2639662"/>
            <a:ext cx="1327613" cy="1327613"/>
          </a:xfrm>
          <a:prstGeom prst="rect">
            <a:avLst/>
          </a:prstGeom>
        </p:spPr>
      </p:pic>
      <p:pic>
        <p:nvPicPr>
          <p:cNvPr id="8" name="Graphic 7" descr="Board Of Directors">
            <a:extLst>
              <a:ext uri="{FF2B5EF4-FFF2-40B4-BE49-F238E27FC236}">
                <a16:creationId xmlns:a16="http://schemas.microsoft.com/office/drawing/2014/main" xmlns="" id="{EE414455-0BBC-4F99-934C-A9330625623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9898102" y="2758384"/>
            <a:ext cx="1101525" cy="1101525"/>
          </a:xfrm>
          <a:prstGeom prst="rect">
            <a:avLst/>
          </a:prstGeom>
        </p:spPr>
      </p:pic>
      <p:sp>
        <p:nvSpPr>
          <p:cNvPr id="20" name="Content Placeholder 2">
            <a:extLst>
              <a:ext uri="{FF2B5EF4-FFF2-40B4-BE49-F238E27FC236}">
                <a16:creationId xmlns:a16="http://schemas.microsoft.com/office/drawing/2014/main" xmlns="" id="{37622E7D-AF2C-49C7-B447-DA2CA9139247}"/>
              </a:ext>
            </a:extLst>
          </p:cNvPr>
          <p:cNvSpPr txBox="1">
            <a:spLocks/>
          </p:cNvSpPr>
          <p:nvPr/>
        </p:nvSpPr>
        <p:spPr>
          <a:xfrm>
            <a:off x="9120966" y="4068836"/>
            <a:ext cx="2655798" cy="151104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NewTransport-Light" panose="0200050304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NewTransport-Light" panose="0200050304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NewTransport-Light" panose="0200050304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ewTransport-Light" panose="0200050304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ewTransport-Light" panose="02000503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ts val="2800"/>
              </a:lnSpc>
              <a:spcBef>
                <a:spcPts val="0"/>
              </a:spcBef>
              <a:spcAft>
                <a:spcPts val="1200"/>
              </a:spcAft>
              <a:buClr>
                <a:srgbClr val="FF0000"/>
              </a:buClr>
              <a:buSzTx/>
              <a:buFont typeface="Arial" panose="020B0604020202020204" pitchFamily="34" charset="0"/>
              <a:buNone/>
              <a:tabLst/>
              <a:defRPr/>
            </a:pPr>
            <a:r>
              <a:rPr kumimoji="0" lang="en-GB" sz="2000" b="0" i="0" u="none" strike="noStrike" kern="1200" cap="none" spc="0" normalizeH="0" baseline="0" noProof="0">
                <a:ln>
                  <a:noFill/>
                </a:ln>
                <a:solidFill>
                  <a:srgbClr val="2D2767"/>
                </a:solidFill>
                <a:effectLst/>
                <a:uLnTx/>
                <a:uFillTx/>
                <a:latin typeface="Apercu Pro" panose="020B0604020202020204" charset="0"/>
                <a:cs typeface="Apercu Pro" panose="020B0604020202020204" charset="0"/>
              </a:rPr>
              <a:t>You own, manage or direct a company based in EU or EFTA countries</a:t>
            </a:r>
          </a:p>
        </p:txBody>
      </p:sp>
      <p:cxnSp>
        <p:nvCxnSpPr>
          <p:cNvPr id="23" name="Straight Connector 22">
            <a:extLst>
              <a:ext uri="{FF2B5EF4-FFF2-40B4-BE49-F238E27FC236}">
                <a16:creationId xmlns:a16="http://schemas.microsoft.com/office/drawing/2014/main" xmlns="" id="{09FAB248-025E-4376-8C2B-1ADA0B7EC5EF}"/>
              </a:ext>
            </a:extLst>
          </p:cNvPr>
          <p:cNvCxnSpPr/>
          <p:nvPr/>
        </p:nvCxnSpPr>
        <p:spPr>
          <a:xfrm>
            <a:off x="9328530" y="3966268"/>
            <a:ext cx="2140857" cy="0"/>
          </a:xfrm>
          <a:prstGeom prst="line">
            <a:avLst/>
          </a:prstGeom>
          <a:ln w="38100">
            <a:solidFill>
              <a:srgbClr val="12034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40934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B832EDE3-A015-4170-A47F-49E03AB04C87}"/>
              </a:ext>
            </a:extLst>
          </p:cNvPr>
          <p:cNvSpPr>
            <a:spLocks noGrp="1"/>
          </p:cNvSpPr>
          <p:nvPr>
            <p:ph idx="1"/>
          </p:nvPr>
        </p:nvSpPr>
        <p:spPr>
          <a:xfrm>
            <a:off x="357808" y="1595940"/>
            <a:ext cx="11433975" cy="4581023"/>
          </a:xfrm>
        </p:spPr>
        <p:txBody>
          <a:bodyPr>
            <a:noAutofit/>
          </a:bodyPr>
          <a:lstStyle/>
          <a:p>
            <a:pPr marL="0" indent="0">
              <a:lnSpc>
                <a:spcPts val="2800"/>
              </a:lnSpc>
              <a:spcBef>
                <a:spcPts val="0"/>
              </a:spcBef>
              <a:spcAft>
                <a:spcPts val="600"/>
              </a:spcAft>
              <a:buClr>
                <a:srgbClr val="FF0000"/>
              </a:buClr>
              <a:buNone/>
            </a:pPr>
            <a:r>
              <a:rPr lang="en-GB" sz="2000" b="1">
                <a:solidFill>
                  <a:srgbClr val="FF003B"/>
                </a:solidFill>
                <a:latin typeface="Apercu Pro" panose="020B0604020202020204" charset="0"/>
                <a:ea typeface="+mj-ea"/>
                <a:cs typeface="Apercu Pro" panose="020B0604020202020204" charset="0"/>
              </a:rPr>
              <a:t>What does my business need to know?</a:t>
            </a:r>
            <a:r>
              <a:rPr lang="en-GB" sz="2000" b="1">
                <a:solidFill>
                  <a:srgbClr val="FF003B"/>
                </a:solidFill>
                <a:latin typeface="Apercu Pro" panose="020B0604020202020204" charset="0"/>
                <a:cs typeface="Apercu Pro" panose="020B0604020202020204" charset="0"/>
              </a:rPr>
              <a:t> </a:t>
            </a:r>
          </a:p>
          <a:p>
            <a:pPr marL="265113" indent="-265113">
              <a:lnSpc>
                <a:spcPct val="120000"/>
              </a:lnSpc>
              <a:spcBef>
                <a:spcPts val="0"/>
              </a:spcBef>
              <a:spcAft>
                <a:spcPts val="600"/>
              </a:spcAft>
              <a:buClr>
                <a:srgbClr val="FF0000"/>
              </a:buClr>
            </a:pPr>
            <a:r>
              <a:rPr lang="en-US" sz="2000">
                <a:solidFill>
                  <a:srgbClr val="2D2767"/>
                </a:solidFill>
                <a:latin typeface="Apercu Pro" panose="020B0604020202020204" charset="0"/>
                <a:cs typeface="Apercu Pro" panose="020B0604020202020204" charset="0"/>
              </a:rPr>
              <a:t>From January 2021, UK businesses and professionals will be treated by the EU as originating from a ‘third country’.</a:t>
            </a:r>
          </a:p>
          <a:p>
            <a:pPr marL="265113" indent="-265113">
              <a:lnSpc>
                <a:spcPct val="120000"/>
              </a:lnSpc>
              <a:spcBef>
                <a:spcPts val="0"/>
              </a:spcBef>
              <a:spcAft>
                <a:spcPts val="600"/>
              </a:spcAft>
              <a:buClr>
                <a:srgbClr val="FF0000"/>
              </a:buClr>
            </a:pPr>
            <a:r>
              <a:rPr lang="en-US" sz="2000">
                <a:solidFill>
                  <a:srgbClr val="2D2767"/>
                </a:solidFill>
                <a:latin typeface="Apercu Pro" panose="020B0604020202020204" charset="0"/>
                <a:cs typeface="Apercu Pro" panose="020B0604020202020204" charset="0"/>
              </a:rPr>
              <a:t>This means that there will be different rules that you need to comply with. The precise rules will depend on which Member State and what sector or sectors you operate in.</a:t>
            </a:r>
          </a:p>
          <a:p>
            <a:pPr marL="265113" indent="-265113">
              <a:lnSpc>
                <a:spcPct val="120000"/>
              </a:lnSpc>
              <a:spcBef>
                <a:spcPts val="0"/>
              </a:spcBef>
              <a:spcAft>
                <a:spcPts val="600"/>
              </a:spcAft>
              <a:buClr>
                <a:srgbClr val="FF0000"/>
              </a:buClr>
            </a:pPr>
            <a:r>
              <a:rPr lang="en-US" sz="2000">
                <a:solidFill>
                  <a:srgbClr val="2D2767"/>
                </a:solidFill>
                <a:latin typeface="Apercu Pro" panose="020B0604020202020204" charset="0"/>
                <a:cs typeface="Apercu Pro" panose="020B0604020202020204" charset="0"/>
              </a:rPr>
              <a:t>Investment in EU or EFTA country businesses or the establishment of businesses within the EU and EFTA countries will also be affected. </a:t>
            </a:r>
          </a:p>
          <a:p>
            <a:pPr marL="0" indent="0">
              <a:lnSpc>
                <a:spcPct val="120000"/>
              </a:lnSpc>
              <a:spcBef>
                <a:spcPts val="0"/>
              </a:spcBef>
              <a:spcAft>
                <a:spcPts val="600"/>
              </a:spcAft>
              <a:buClr>
                <a:srgbClr val="FF0000"/>
              </a:buClr>
              <a:buNone/>
            </a:pPr>
            <a:endParaRPr lang="en-GB" sz="1000" b="1">
              <a:solidFill>
                <a:srgbClr val="FF003B"/>
              </a:solidFill>
              <a:latin typeface="Apercu Pro" panose="020B0604020202020204" charset="0"/>
              <a:cs typeface="Apercu Pro" panose="020B0604020202020204" charset="0"/>
            </a:endParaRPr>
          </a:p>
          <a:p>
            <a:pPr marL="0" indent="0">
              <a:lnSpc>
                <a:spcPct val="120000"/>
              </a:lnSpc>
              <a:spcBef>
                <a:spcPts val="0"/>
              </a:spcBef>
              <a:spcAft>
                <a:spcPts val="600"/>
              </a:spcAft>
              <a:buClr>
                <a:srgbClr val="FF0000"/>
              </a:buClr>
              <a:buNone/>
            </a:pPr>
            <a:r>
              <a:rPr lang="en-US" sz="2000" b="1">
                <a:solidFill>
                  <a:srgbClr val="FF003B"/>
                </a:solidFill>
                <a:latin typeface="Apercu Pro" panose="020B0604020202020204" charset="0"/>
                <a:cs typeface="Apercu Pro" panose="020B0604020202020204" charset="0"/>
              </a:rPr>
              <a:t>Further information</a:t>
            </a:r>
          </a:p>
          <a:p>
            <a:pPr>
              <a:lnSpc>
                <a:spcPct val="120000"/>
              </a:lnSpc>
              <a:spcBef>
                <a:spcPts val="0"/>
              </a:spcBef>
              <a:spcAft>
                <a:spcPts val="600"/>
              </a:spcAft>
              <a:buClr>
                <a:srgbClr val="FF0000"/>
              </a:buClr>
            </a:pPr>
            <a:r>
              <a:rPr lang="en-GB" sz="2000">
                <a:solidFill>
                  <a:srgbClr val="2D2767"/>
                </a:solidFill>
                <a:latin typeface="Apercu Pro" panose="020B0604020202020204" charset="0"/>
                <a:cs typeface="Apercu Pro" panose="020B0604020202020204" charset="0"/>
              </a:rPr>
              <a:t>To find more information, visit gov.uk/transition and search for ‘selling services to the EU’.</a:t>
            </a:r>
            <a:endParaRPr lang="en-GB" sz="2000">
              <a:solidFill>
                <a:srgbClr val="2D2767"/>
              </a:solidFill>
              <a:latin typeface="Apercu Pro" panose="020B0604020202020204" charset="0"/>
              <a:ea typeface="+mj-ea"/>
              <a:cs typeface="Apercu Pro" panose="020B0604020202020204" charset="0"/>
            </a:endParaRPr>
          </a:p>
          <a:p>
            <a:pPr marL="0" indent="0">
              <a:lnSpc>
                <a:spcPct val="120000"/>
              </a:lnSpc>
              <a:spcBef>
                <a:spcPts val="0"/>
              </a:spcBef>
              <a:spcAft>
                <a:spcPts val="600"/>
              </a:spcAft>
              <a:buClr>
                <a:srgbClr val="FF0000"/>
              </a:buClr>
              <a:buNone/>
            </a:pPr>
            <a:endParaRPr lang="en-US" sz="2000">
              <a:solidFill>
                <a:srgbClr val="12034B"/>
              </a:solidFill>
              <a:latin typeface="Apercu Pro" panose="020B0604020202020204" charset="0"/>
              <a:cs typeface="Apercu Pro" panose="020B0604020202020204" charset="0"/>
            </a:endParaRPr>
          </a:p>
        </p:txBody>
      </p:sp>
      <p:sp>
        <p:nvSpPr>
          <p:cNvPr id="5" name="Title 1">
            <a:extLst>
              <a:ext uri="{FF2B5EF4-FFF2-40B4-BE49-F238E27FC236}">
                <a16:creationId xmlns:a16="http://schemas.microsoft.com/office/drawing/2014/main" xmlns="" id="{A824DC6D-D300-4F63-83EB-D5AD30281036}"/>
              </a:ext>
            </a:extLst>
          </p:cNvPr>
          <p:cNvSpPr txBox="1">
            <a:spLocks/>
          </p:cNvSpPr>
          <p:nvPr/>
        </p:nvSpPr>
        <p:spPr>
          <a:xfrm>
            <a:off x="466329" y="-26926"/>
            <a:ext cx="1110076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srgbClr val="2D2767"/>
                </a:solidFill>
                <a:effectLst/>
                <a:uLnTx/>
                <a:uFillTx/>
                <a:latin typeface="Apercu Pro" panose="020B0604020202020204" charset="0"/>
                <a:cs typeface="Apercu Pro" panose="020B0604020202020204" charset="0"/>
              </a:rPr>
              <a:t>Providing services to EU markets from January 2021</a:t>
            </a:r>
          </a:p>
        </p:txBody>
      </p:sp>
    </p:spTree>
    <p:extLst>
      <p:ext uri="{BB962C8B-B14F-4D97-AF65-F5344CB8AC3E}">
        <p14:creationId xmlns:p14="http://schemas.microsoft.com/office/powerpoint/2010/main" val="1090446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88E70BB8-31B6-46B7-A20C-0BFFFB65C79E}"/>
              </a:ext>
            </a:extLst>
          </p:cNvPr>
          <p:cNvSpPr/>
          <p:nvPr/>
        </p:nvSpPr>
        <p:spPr>
          <a:xfrm>
            <a:off x="338649" y="1747318"/>
            <a:ext cx="5096786" cy="20822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nSpc>
                <a:spcPct val="110000"/>
              </a:lnSpc>
              <a:spcBef>
                <a:spcPts val="1200"/>
              </a:spcBef>
              <a:spcAft>
                <a:spcPts val="1200"/>
              </a:spcAft>
              <a:buFont typeface="+mj-lt"/>
              <a:buAutoNum type="arabicPeriod"/>
            </a:pPr>
            <a:r>
              <a:rPr lang="en-GB" sz="2400">
                <a:solidFill>
                  <a:srgbClr val="2D2767"/>
                </a:solidFill>
                <a:latin typeface="Apercu Pro" panose="020B0503050601040103" pitchFamily="34" charset="0"/>
              </a:rPr>
              <a:t>Help you to identify the actions you need to take </a:t>
            </a:r>
          </a:p>
          <a:p>
            <a:pPr marL="457200" indent="-457200">
              <a:lnSpc>
                <a:spcPct val="110000"/>
              </a:lnSpc>
              <a:spcBef>
                <a:spcPts val="1200"/>
              </a:spcBef>
              <a:spcAft>
                <a:spcPts val="1200"/>
              </a:spcAft>
              <a:buFont typeface="+mj-lt"/>
              <a:buAutoNum type="arabicPeriod"/>
            </a:pPr>
            <a:r>
              <a:rPr lang="en-GB" sz="2400">
                <a:solidFill>
                  <a:srgbClr val="2D2767"/>
                </a:solidFill>
                <a:latin typeface="Apercu Pro" panose="020B0604020202020204" charset="0"/>
              </a:rPr>
              <a:t>Show you where to find support, including on </a:t>
            </a:r>
            <a:r>
              <a:rPr lang="en-GB" sz="2400" b="1">
                <a:solidFill>
                  <a:srgbClr val="FF003B"/>
                </a:solidFill>
                <a:latin typeface="Apercu Pro" panose="020B0604020202020204" charset="0"/>
              </a:rPr>
              <a:t>gov.uk/transition</a:t>
            </a:r>
          </a:p>
        </p:txBody>
      </p:sp>
      <p:sp>
        <p:nvSpPr>
          <p:cNvPr id="6" name="Title 1">
            <a:extLst>
              <a:ext uri="{FF2B5EF4-FFF2-40B4-BE49-F238E27FC236}">
                <a16:creationId xmlns:a16="http://schemas.microsoft.com/office/drawing/2014/main" xmlns="" id="{E95E7223-7E9E-420A-8150-07886B04D9D0}"/>
              </a:ext>
            </a:extLst>
          </p:cNvPr>
          <p:cNvSpPr>
            <a:spLocks noGrp="1"/>
          </p:cNvSpPr>
          <p:nvPr>
            <p:ph type="title"/>
          </p:nvPr>
        </p:nvSpPr>
        <p:spPr>
          <a:xfrm>
            <a:off x="338649" y="300737"/>
            <a:ext cx="8804551" cy="961155"/>
          </a:xfrm>
        </p:spPr>
        <p:txBody>
          <a:bodyPr>
            <a:normAutofit/>
          </a:bodyPr>
          <a:lstStyle/>
          <a:p>
            <a:r>
              <a:rPr lang="en-GB" sz="3600" b="1">
                <a:solidFill>
                  <a:srgbClr val="2D2767"/>
                </a:solidFill>
                <a:cs typeface="Helvetica" panose="020B0604020202020204" pitchFamily="34" charset="0"/>
              </a:rPr>
              <a:t>Aims</a:t>
            </a:r>
          </a:p>
        </p:txBody>
      </p:sp>
      <p:cxnSp>
        <p:nvCxnSpPr>
          <p:cNvPr id="8" name="Straight Connector 7">
            <a:extLst>
              <a:ext uri="{FF2B5EF4-FFF2-40B4-BE49-F238E27FC236}">
                <a16:creationId xmlns:a16="http://schemas.microsoft.com/office/drawing/2014/main" xmlns="" id="{B4EB1F64-067D-4427-99E2-E13AA13EDABD}"/>
              </a:ext>
            </a:extLst>
          </p:cNvPr>
          <p:cNvCxnSpPr>
            <a:cxnSpLocks/>
          </p:cNvCxnSpPr>
          <p:nvPr/>
        </p:nvCxnSpPr>
        <p:spPr>
          <a:xfrm>
            <a:off x="421419" y="1208598"/>
            <a:ext cx="5172931" cy="0"/>
          </a:xfrm>
          <a:prstGeom prst="line">
            <a:avLst/>
          </a:prstGeom>
          <a:ln w="57150">
            <a:solidFill>
              <a:srgbClr val="FF003B"/>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xmlns="" id="{FAE8EE96-1843-4619-A983-5C9E679A72FF}"/>
              </a:ext>
            </a:extLst>
          </p:cNvPr>
          <p:cNvPicPr>
            <a:picLocks noChangeAspect="1"/>
          </p:cNvPicPr>
          <p:nvPr/>
        </p:nvPicPr>
        <p:blipFill rotWithShape="1">
          <a:blip r:embed="rId3"/>
          <a:srcRect l="14898" t="833" r="13421" b="833"/>
          <a:stretch/>
        </p:blipFill>
        <p:spPr>
          <a:xfrm>
            <a:off x="6257131" y="-19048"/>
            <a:ext cx="5944395" cy="6877048"/>
          </a:xfrm>
          <a:prstGeom prst="rect">
            <a:avLst/>
          </a:prstGeom>
        </p:spPr>
      </p:pic>
    </p:spTree>
    <p:extLst>
      <p:ext uri="{BB962C8B-B14F-4D97-AF65-F5344CB8AC3E}">
        <p14:creationId xmlns:p14="http://schemas.microsoft.com/office/powerpoint/2010/main" val="3017913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25"/>
          <p:cNvSpPr txBox="1">
            <a:spLocks noGrp="1"/>
          </p:cNvSpPr>
          <p:nvPr>
            <p:ph idx="1"/>
          </p:nvPr>
        </p:nvSpPr>
        <p:spPr>
          <a:xfrm>
            <a:off x="466328" y="1442594"/>
            <a:ext cx="11325455" cy="4734369"/>
          </a:xfrm>
          <a:prstGeom prst="rect">
            <a:avLst/>
          </a:prstGeom>
          <a:noFill/>
          <a:ln>
            <a:noFill/>
          </a:ln>
        </p:spPr>
        <p:txBody>
          <a:bodyPr spcFirstLastPara="1" wrap="square" lIns="91425" tIns="45700" rIns="91425" bIns="45700" anchor="t" anchorCtr="0">
            <a:noAutofit/>
          </a:bodyPr>
          <a:lstStyle/>
          <a:p>
            <a:pPr marL="0" lvl="0" indent="0" algn="l" rtl="0">
              <a:lnSpc>
                <a:spcPct val="140000"/>
              </a:lnSpc>
              <a:spcBef>
                <a:spcPts val="0"/>
              </a:spcBef>
              <a:spcAft>
                <a:spcPts val="0"/>
              </a:spcAft>
              <a:buClr>
                <a:srgbClr val="FF0000"/>
              </a:buClr>
              <a:buSzPts val="2000"/>
              <a:buNone/>
            </a:pPr>
            <a:r>
              <a:rPr lang="en-GB" sz="2000" b="1">
                <a:solidFill>
                  <a:srgbClr val="FF003B"/>
                </a:solidFill>
                <a:latin typeface="Apercu Pro" panose="020B0604020202020204" charset="0"/>
                <a:cs typeface="Apercu Pro" panose="020B0604020202020204" charset="0"/>
              </a:rPr>
              <a:t>What does my business need to know?</a:t>
            </a:r>
            <a:endParaRPr lang="en-GB" sz="2000">
              <a:solidFill>
                <a:srgbClr val="FF003B"/>
              </a:solidFill>
              <a:latin typeface="Apercu Pro" panose="020B0604020202020204" charset="0"/>
              <a:cs typeface="Apercu Pro" panose="020B0604020202020204" charset="0"/>
            </a:endParaRPr>
          </a:p>
          <a:p>
            <a:pPr marL="228600" lvl="0" indent="-228600" algn="l" rtl="0">
              <a:lnSpc>
                <a:spcPct val="120000"/>
              </a:lnSpc>
              <a:spcBef>
                <a:spcPts val="600"/>
              </a:spcBef>
              <a:spcAft>
                <a:spcPts val="0"/>
              </a:spcAft>
              <a:buClr>
                <a:srgbClr val="FF0000"/>
              </a:buClr>
              <a:buSzPts val="1800"/>
              <a:buChar char="•"/>
            </a:pPr>
            <a:r>
              <a:rPr lang="en-GB" sz="2000">
                <a:solidFill>
                  <a:srgbClr val="2D2767"/>
                </a:solidFill>
                <a:latin typeface="Apercu Pro" panose="020B0604020202020204" charset="0"/>
                <a:cs typeface="Apercu Pro" panose="020B0604020202020204" charset="0"/>
              </a:rPr>
              <a:t>The EU has an established way to allow for the unrestricted transfer of personal data to countries outside the EU called adequacy decisions. </a:t>
            </a:r>
          </a:p>
          <a:p>
            <a:pPr marL="0" lvl="0" indent="0" algn="l" rtl="0">
              <a:lnSpc>
                <a:spcPct val="120000"/>
              </a:lnSpc>
              <a:spcBef>
                <a:spcPts val="600"/>
              </a:spcBef>
              <a:spcAft>
                <a:spcPts val="0"/>
              </a:spcAft>
              <a:buClr>
                <a:srgbClr val="FF0000"/>
              </a:buClr>
              <a:buSzPts val="1800"/>
              <a:buNone/>
            </a:pPr>
            <a:endParaRPr lang="en-GB" sz="2000">
              <a:solidFill>
                <a:srgbClr val="2D2767"/>
              </a:solidFill>
              <a:latin typeface="Apercu Pro" panose="020B0604020202020204" charset="0"/>
              <a:cs typeface="Apercu Pro" panose="020B0604020202020204" charset="0"/>
            </a:endParaRPr>
          </a:p>
          <a:p>
            <a:pPr marL="228600" lvl="0" indent="-228600" algn="l" rtl="0">
              <a:lnSpc>
                <a:spcPct val="120000"/>
              </a:lnSpc>
              <a:spcBef>
                <a:spcPts val="600"/>
              </a:spcBef>
              <a:spcAft>
                <a:spcPts val="0"/>
              </a:spcAft>
              <a:buClr>
                <a:srgbClr val="FF0000"/>
              </a:buClr>
              <a:buSzPts val="1800"/>
              <a:buChar char="•"/>
            </a:pPr>
            <a:r>
              <a:rPr lang="en-GB" sz="2000">
                <a:solidFill>
                  <a:srgbClr val="2D2767"/>
                </a:solidFill>
                <a:latin typeface="Apercu Pro" panose="020B0604020202020204" charset="0"/>
                <a:cs typeface="Apercu Pro" panose="020B0604020202020204" charset="0"/>
              </a:rPr>
              <a:t>The EU’s data adequacy assessment of the UK is underway, but if the EU has not made data adequacy decisions for the UK by 1 January 2021, you will need to act to ensure you can continue to lawfully receive personal data from the EU/EEA. </a:t>
            </a:r>
          </a:p>
          <a:p>
            <a:pPr marL="228600" lvl="0" indent="-228600" algn="l" rtl="0">
              <a:lnSpc>
                <a:spcPct val="120000"/>
              </a:lnSpc>
              <a:spcBef>
                <a:spcPts val="600"/>
              </a:spcBef>
              <a:spcAft>
                <a:spcPts val="0"/>
              </a:spcAft>
              <a:buClr>
                <a:srgbClr val="FF0000"/>
              </a:buClr>
              <a:buSzPts val="1800"/>
              <a:buChar char="•"/>
            </a:pPr>
            <a:endParaRPr lang="en-GB" sz="2000">
              <a:solidFill>
                <a:srgbClr val="2D2767"/>
              </a:solidFill>
              <a:latin typeface="Apercu Pro" panose="020B0604020202020204" charset="0"/>
              <a:cs typeface="Apercu Pro" panose="020B0604020202020204" charset="0"/>
            </a:endParaRPr>
          </a:p>
          <a:p>
            <a:pPr marL="228600" lvl="0" indent="-228600" algn="l" rtl="0">
              <a:lnSpc>
                <a:spcPct val="120000"/>
              </a:lnSpc>
              <a:spcBef>
                <a:spcPts val="600"/>
              </a:spcBef>
              <a:spcAft>
                <a:spcPts val="0"/>
              </a:spcAft>
              <a:buClr>
                <a:srgbClr val="FF0000"/>
              </a:buClr>
              <a:buSzPts val="1800"/>
              <a:buChar char="•"/>
            </a:pPr>
            <a:r>
              <a:rPr lang="en-GB" sz="2000">
                <a:solidFill>
                  <a:srgbClr val="2D2767"/>
                </a:solidFill>
                <a:latin typeface="Apercu Pro" panose="020B0604020202020204" charset="0"/>
                <a:cs typeface="Apercu Pro" panose="020B0604020202020204" charset="0"/>
              </a:rPr>
              <a:t>You also need to be aware of data obligations under the Withdrawal Agreement, which requires certain personal data to be protected in line with EU data law in the event the EU has not made data adequacy decisions for the UK.</a:t>
            </a:r>
          </a:p>
          <a:p>
            <a:pPr marL="0" lvl="0" indent="0" algn="l" rtl="0">
              <a:lnSpc>
                <a:spcPct val="140000"/>
              </a:lnSpc>
              <a:spcBef>
                <a:spcPts val="0"/>
              </a:spcBef>
              <a:spcAft>
                <a:spcPts val="0"/>
              </a:spcAft>
              <a:buClr>
                <a:srgbClr val="FF0000"/>
              </a:buClr>
              <a:buSzPts val="2000"/>
              <a:buNone/>
            </a:pPr>
            <a:endParaRPr>
              <a:solidFill>
                <a:srgbClr val="1E1348"/>
              </a:solidFill>
              <a:latin typeface="Apercu Pro" panose="020B0604020202020204" charset="0"/>
              <a:cs typeface="Apercu Pro" panose="020B0604020202020204" charset="0"/>
            </a:endParaRPr>
          </a:p>
        </p:txBody>
      </p:sp>
      <p:sp>
        <p:nvSpPr>
          <p:cNvPr id="4" name="Title 1">
            <a:extLst>
              <a:ext uri="{FF2B5EF4-FFF2-40B4-BE49-F238E27FC236}">
                <a16:creationId xmlns:a16="http://schemas.microsoft.com/office/drawing/2014/main" xmlns="" id="{0FB63476-598D-4C03-BD12-BBC9043D6BD7}"/>
              </a:ext>
            </a:extLst>
          </p:cNvPr>
          <p:cNvSpPr txBox="1">
            <a:spLocks/>
          </p:cNvSpPr>
          <p:nvPr/>
        </p:nvSpPr>
        <p:spPr>
          <a:xfrm>
            <a:off x="466329" y="-26926"/>
            <a:ext cx="1110076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srgbClr val="2D2767"/>
                </a:solidFill>
                <a:effectLst/>
                <a:uLnTx/>
                <a:uFillTx/>
                <a:latin typeface="Apercu Pro" panose="020B0604020202020204" charset="0"/>
                <a:cs typeface="Apercu Pro" panose="020B0604020202020204" charset="0"/>
              </a:rPr>
              <a:t>Check European rules on personal data transfers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26"/>
          <p:cNvSpPr txBox="1">
            <a:spLocks noGrp="1"/>
          </p:cNvSpPr>
          <p:nvPr>
            <p:ph idx="1"/>
          </p:nvPr>
        </p:nvSpPr>
        <p:spPr>
          <a:xfrm>
            <a:off x="318052" y="1298637"/>
            <a:ext cx="11473732" cy="4878326"/>
          </a:xfrm>
          <a:prstGeom prst="rect">
            <a:avLst/>
          </a:prstGeom>
          <a:noFill/>
          <a:ln>
            <a:noFill/>
          </a:ln>
        </p:spPr>
        <p:txBody>
          <a:bodyPr spcFirstLastPara="1" wrap="square" lIns="91425" tIns="45700" rIns="91425" bIns="45700" anchor="t" anchorCtr="0">
            <a:noAutofit/>
          </a:bodyPr>
          <a:lstStyle/>
          <a:p>
            <a:pPr marL="0" lvl="0" indent="0" algn="l" rtl="0">
              <a:lnSpc>
                <a:spcPct val="140000"/>
              </a:lnSpc>
              <a:spcBef>
                <a:spcPts val="0"/>
              </a:spcBef>
              <a:spcAft>
                <a:spcPts val="0"/>
              </a:spcAft>
              <a:buClr>
                <a:srgbClr val="FF0000"/>
              </a:buClr>
              <a:buSzPts val="2000"/>
              <a:buNone/>
            </a:pPr>
            <a:r>
              <a:rPr lang="en-GB" sz="2000" b="1">
                <a:solidFill>
                  <a:srgbClr val="FF003B"/>
                </a:solidFill>
                <a:latin typeface="Apercu Pro" panose="020B0604020202020204" charset="0"/>
                <a:cs typeface="Apercu Pro" panose="020B0604020202020204" charset="0"/>
              </a:rPr>
              <a:t>What does my business need to do?</a:t>
            </a:r>
            <a:endParaRPr sz="2000">
              <a:solidFill>
                <a:srgbClr val="FF003B"/>
              </a:solidFill>
              <a:latin typeface="Apercu Pro" panose="020B0604020202020204" charset="0"/>
              <a:cs typeface="Apercu Pro" panose="020B0604020202020204" charset="0"/>
            </a:endParaRPr>
          </a:p>
        </p:txBody>
      </p:sp>
      <p:sp>
        <p:nvSpPr>
          <p:cNvPr id="225" name="Google Shape;225;p26"/>
          <p:cNvSpPr txBox="1"/>
          <p:nvPr/>
        </p:nvSpPr>
        <p:spPr>
          <a:xfrm>
            <a:off x="545026" y="3602263"/>
            <a:ext cx="3587085" cy="1511041"/>
          </a:xfrm>
          <a:prstGeom prst="rect">
            <a:avLst/>
          </a:prstGeom>
          <a:noFill/>
          <a:ln>
            <a:noFill/>
          </a:ln>
        </p:spPr>
        <p:txBody>
          <a:bodyPr spcFirstLastPara="1" wrap="square" lIns="91425" tIns="45700" rIns="91425" bIns="45700" anchor="t" anchorCtr="0">
            <a:noAutofit/>
          </a:bodyPr>
          <a:lstStyle/>
          <a:p>
            <a:pPr marL="0" marR="0" lvl="0" indent="0" algn="ctr" rtl="0">
              <a:lnSpc>
                <a:spcPct val="120000"/>
              </a:lnSpc>
              <a:spcBef>
                <a:spcPts val="0"/>
              </a:spcBef>
              <a:spcAft>
                <a:spcPts val="0"/>
              </a:spcAft>
              <a:buClr>
                <a:srgbClr val="FF0000"/>
              </a:buClr>
              <a:buSzPts val="2000"/>
              <a:buFont typeface="Arial"/>
              <a:buNone/>
            </a:pPr>
            <a:r>
              <a:rPr lang="en-GB" sz="2000" b="0" i="0" u="none" strike="noStrike" cap="none">
                <a:solidFill>
                  <a:srgbClr val="2D2767"/>
                </a:solidFill>
                <a:latin typeface="Apercu Pro" panose="020B0604020202020204" charset="0"/>
                <a:cs typeface="Apercu Pro" panose="020B0604020202020204" charset="0"/>
                <a:sym typeface="Arial"/>
              </a:rPr>
              <a:t>If you receive data from the EU/EEA, you should map your data flows and put in place alternative transfer mechanisms with any relevant EU organisations.</a:t>
            </a:r>
            <a:endParaRPr sz="2000" b="0" i="0" u="none" strike="noStrike" cap="none">
              <a:solidFill>
                <a:srgbClr val="2D2767"/>
              </a:solidFill>
              <a:latin typeface="Apercu Pro" panose="020B0604020202020204" charset="0"/>
              <a:cs typeface="Apercu Pro" panose="020B0604020202020204" charset="0"/>
              <a:sym typeface="Arial"/>
            </a:endParaRPr>
          </a:p>
        </p:txBody>
      </p:sp>
      <p:sp>
        <p:nvSpPr>
          <p:cNvPr id="226" name="Google Shape;226;p26"/>
          <p:cNvSpPr txBox="1"/>
          <p:nvPr/>
        </p:nvSpPr>
        <p:spPr>
          <a:xfrm>
            <a:off x="4328272" y="3602263"/>
            <a:ext cx="3535457" cy="1509957"/>
          </a:xfrm>
          <a:prstGeom prst="rect">
            <a:avLst/>
          </a:prstGeom>
          <a:noFill/>
          <a:ln>
            <a:noFill/>
          </a:ln>
        </p:spPr>
        <p:txBody>
          <a:bodyPr spcFirstLastPara="1" wrap="square" lIns="91425" tIns="45700" rIns="91425" bIns="45700" anchor="t" anchorCtr="0">
            <a:noAutofit/>
          </a:bodyPr>
          <a:lstStyle/>
          <a:p>
            <a:pPr marL="0" marR="0" lvl="0" indent="0" algn="ctr" rtl="0">
              <a:lnSpc>
                <a:spcPct val="120000"/>
              </a:lnSpc>
              <a:spcBef>
                <a:spcPts val="0"/>
              </a:spcBef>
              <a:spcAft>
                <a:spcPts val="0"/>
              </a:spcAft>
              <a:buClr>
                <a:srgbClr val="FF0000"/>
              </a:buClr>
              <a:buSzPts val="2000"/>
              <a:buFont typeface="Arial"/>
              <a:buNone/>
            </a:pPr>
            <a:r>
              <a:rPr lang="en-GB" sz="2000" b="0" i="0" u="none" strike="noStrike" cap="none">
                <a:solidFill>
                  <a:srgbClr val="2D2767"/>
                </a:solidFill>
                <a:latin typeface="Apercu Pro" panose="020B0604020202020204" charset="0"/>
                <a:cs typeface="Apercu Pro" panose="020B0604020202020204" charset="0"/>
                <a:sym typeface="Arial"/>
              </a:rPr>
              <a:t>You should take stock of the personal data you hold prior to the 1 January 2021.</a:t>
            </a:r>
            <a:endParaRPr>
              <a:solidFill>
                <a:srgbClr val="2D2767"/>
              </a:solidFill>
              <a:latin typeface="Apercu Pro" panose="020B0604020202020204" charset="0"/>
              <a:cs typeface="Apercu Pro" panose="020B0604020202020204" charset="0"/>
            </a:endParaRPr>
          </a:p>
        </p:txBody>
      </p:sp>
      <p:sp>
        <p:nvSpPr>
          <p:cNvPr id="227" name="Google Shape;227;p26"/>
          <p:cNvSpPr txBox="1"/>
          <p:nvPr/>
        </p:nvSpPr>
        <p:spPr>
          <a:xfrm>
            <a:off x="8235383" y="3579410"/>
            <a:ext cx="3370884" cy="1511041"/>
          </a:xfrm>
          <a:prstGeom prst="rect">
            <a:avLst/>
          </a:prstGeom>
          <a:noFill/>
          <a:ln>
            <a:noFill/>
          </a:ln>
        </p:spPr>
        <p:txBody>
          <a:bodyPr spcFirstLastPara="1" wrap="square" lIns="91425" tIns="45700" rIns="91425" bIns="45700" anchor="t" anchorCtr="0">
            <a:noAutofit/>
          </a:bodyPr>
          <a:lstStyle/>
          <a:p>
            <a:pPr marL="0" marR="0" lvl="0" indent="0" algn="ctr" rtl="0">
              <a:lnSpc>
                <a:spcPct val="120000"/>
              </a:lnSpc>
              <a:spcBef>
                <a:spcPts val="0"/>
              </a:spcBef>
              <a:spcAft>
                <a:spcPts val="0"/>
              </a:spcAft>
              <a:buClr>
                <a:srgbClr val="FF0000"/>
              </a:buClr>
              <a:buSzPts val="2000"/>
              <a:buFont typeface="Arial"/>
              <a:buNone/>
            </a:pPr>
            <a:r>
              <a:rPr lang="en-GB" sz="2000" b="0" i="0" u="none" strike="noStrike" cap="none">
                <a:solidFill>
                  <a:srgbClr val="2D2767"/>
                </a:solidFill>
                <a:latin typeface="Apercu Pro" panose="020B0604020202020204" charset="0"/>
                <a:cs typeface="Apercu Pro" panose="020B0604020202020204" charset="0"/>
                <a:sym typeface="Arial"/>
              </a:rPr>
              <a:t>You can put in place safeguards by incorporating standard contractual clauses. Search ‘keep data flowing’ on the ICO’s website for more help.</a:t>
            </a:r>
            <a:endParaRPr sz="2000" b="0" i="0" u="none" strike="noStrike" cap="none">
              <a:solidFill>
                <a:srgbClr val="2D2767"/>
              </a:solidFill>
              <a:latin typeface="Apercu Pro" panose="020B0604020202020204" charset="0"/>
              <a:cs typeface="Apercu Pro" panose="020B0604020202020204" charset="0"/>
              <a:sym typeface="Arial"/>
            </a:endParaRPr>
          </a:p>
        </p:txBody>
      </p:sp>
      <p:cxnSp>
        <p:nvCxnSpPr>
          <p:cNvPr id="228" name="Google Shape;228;p26"/>
          <p:cNvCxnSpPr/>
          <p:nvPr/>
        </p:nvCxnSpPr>
        <p:spPr>
          <a:xfrm>
            <a:off x="1268138" y="3314923"/>
            <a:ext cx="2140857" cy="0"/>
          </a:xfrm>
          <a:prstGeom prst="straightConnector1">
            <a:avLst/>
          </a:prstGeom>
          <a:noFill/>
          <a:ln w="38100" cap="flat" cmpd="sng">
            <a:solidFill>
              <a:srgbClr val="12034B"/>
            </a:solidFill>
            <a:prstDash val="solid"/>
            <a:miter lim="800000"/>
            <a:headEnd type="none" w="sm" len="sm"/>
            <a:tailEnd type="none" w="sm" len="sm"/>
          </a:ln>
        </p:spPr>
      </p:cxnSp>
      <p:cxnSp>
        <p:nvCxnSpPr>
          <p:cNvPr id="229" name="Google Shape;229;p26"/>
          <p:cNvCxnSpPr/>
          <p:nvPr/>
        </p:nvCxnSpPr>
        <p:spPr>
          <a:xfrm>
            <a:off x="5026110" y="3316904"/>
            <a:ext cx="2140857" cy="0"/>
          </a:xfrm>
          <a:prstGeom prst="straightConnector1">
            <a:avLst/>
          </a:prstGeom>
          <a:noFill/>
          <a:ln w="38100" cap="flat" cmpd="sng">
            <a:solidFill>
              <a:srgbClr val="12034B"/>
            </a:solidFill>
            <a:prstDash val="solid"/>
            <a:miter lim="800000"/>
            <a:headEnd type="none" w="sm" len="sm"/>
            <a:tailEnd type="none" w="sm" len="sm"/>
          </a:ln>
        </p:spPr>
      </p:cxnSp>
      <p:cxnSp>
        <p:nvCxnSpPr>
          <p:cNvPr id="230" name="Google Shape;230;p26"/>
          <p:cNvCxnSpPr/>
          <p:nvPr/>
        </p:nvCxnSpPr>
        <p:spPr>
          <a:xfrm>
            <a:off x="8850396" y="3314923"/>
            <a:ext cx="2140857" cy="0"/>
          </a:xfrm>
          <a:prstGeom prst="straightConnector1">
            <a:avLst/>
          </a:prstGeom>
          <a:noFill/>
          <a:ln w="38100" cap="flat" cmpd="sng">
            <a:solidFill>
              <a:srgbClr val="12034B"/>
            </a:solidFill>
            <a:prstDash val="solid"/>
            <a:miter lim="800000"/>
            <a:headEnd type="none" w="sm" len="sm"/>
            <a:tailEnd type="none" w="sm" len="sm"/>
          </a:ln>
        </p:spPr>
      </p:cxnSp>
      <p:sp>
        <p:nvSpPr>
          <p:cNvPr id="231" name="Google Shape;231;p26"/>
          <p:cNvSpPr txBox="1"/>
          <p:nvPr/>
        </p:nvSpPr>
        <p:spPr>
          <a:xfrm>
            <a:off x="461798" y="5255866"/>
            <a:ext cx="11157650" cy="508768"/>
          </a:xfrm>
          <a:prstGeom prst="rect">
            <a:avLst/>
          </a:prstGeom>
          <a:noFill/>
          <a:ln>
            <a:noFill/>
          </a:ln>
        </p:spPr>
        <p:txBody>
          <a:bodyPr spcFirstLastPara="1" wrap="square" lIns="91425" tIns="45700" rIns="91425" bIns="45700" anchor="t" anchorCtr="0">
            <a:noAutofit/>
          </a:bodyPr>
          <a:lstStyle/>
          <a:p>
            <a:pPr marL="0" marR="0" lvl="0" indent="0" algn="ctr" rtl="0">
              <a:lnSpc>
                <a:spcPct val="140000"/>
              </a:lnSpc>
              <a:spcBef>
                <a:spcPts val="0"/>
              </a:spcBef>
              <a:spcAft>
                <a:spcPts val="0"/>
              </a:spcAft>
              <a:buClr>
                <a:srgbClr val="FF0000"/>
              </a:buClr>
              <a:buSzPts val="2000"/>
              <a:buFont typeface="Arial"/>
              <a:buNone/>
            </a:pPr>
            <a:endParaRPr sz="2000" b="0" i="0" u="none" strike="noStrike" cap="none">
              <a:solidFill>
                <a:srgbClr val="2D2767"/>
              </a:solidFill>
              <a:latin typeface="Apercu Pro" panose="020B0604020202020204" charset="0"/>
              <a:cs typeface="Apercu Pro" panose="020B0604020202020204" charset="0"/>
              <a:sym typeface="Arial"/>
            </a:endParaRPr>
          </a:p>
        </p:txBody>
      </p:sp>
      <p:pic>
        <p:nvPicPr>
          <p:cNvPr id="232" name="Google Shape;232;p26" descr="Employee badge"/>
          <p:cNvPicPr preferRelativeResize="0"/>
          <p:nvPr/>
        </p:nvPicPr>
        <p:blipFill rotWithShape="1">
          <a:blip r:embed="rId3">
            <a:alphaModFix/>
          </a:blip>
          <a:srcRect/>
          <a:stretch/>
        </p:blipFill>
        <p:spPr>
          <a:xfrm>
            <a:off x="5411832" y="1816132"/>
            <a:ext cx="1368336" cy="1368336"/>
          </a:xfrm>
          <a:prstGeom prst="rect">
            <a:avLst/>
          </a:prstGeom>
          <a:noFill/>
          <a:ln>
            <a:noFill/>
          </a:ln>
        </p:spPr>
      </p:pic>
      <p:pic>
        <p:nvPicPr>
          <p:cNvPr id="233" name="Google Shape;233;p26" descr="Workflow"/>
          <p:cNvPicPr preferRelativeResize="0"/>
          <p:nvPr/>
        </p:nvPicPr>
        <p:blipFill rotWithShape="1">
          <a:blip r:embed="rId4">
            <a:alphaModFix/>
          </a:blip>
          <a:srcRect/>
          <a:stretch/>
        </p:blipFill>
        <p:spPr>
          <a:xfrm>
            <a:off x="1672706" y="1877180"/>
            <a:ext cx="1331720" cy="1331720"/>
          </a:xfrm>
          <a:prstGeom prst="rect">
            <a:avLst/>
          </a:prstGeom>
          <a:noFill/>
          <a:ln>
            <a:noFill/>
          </a:ln>
        </p:spPr>
      </p:pic>
      <p:pic>
        <p:nvPicPr>
          <p:cNvPr id="234" name="Google Shape;234;p26" descr="Contract"/>
          <p:cNvPicPr preferRelativeResize="0"/>
          <p:nvPr/>
        </p:nvPicPr>
        <p:blipFill rotWithShape="1">
          <a:blip r:embed="rId5">
            <a:alphaModFix/>
          </a:blip>
          <a:srcRect/>
          <a:stretch/>
        </p:blipFill>
        <p:spPr>
          <a:xfrm>
            <a:off x="9340181" y="1914226"/>
            <a:ext cx="1161285" cy="1161285"/>
          </a:xfrm>
          <a:prstGeom prst="rect">
            <a:avLst/>
          </a:prstGeom>
          <a:noFill/>
          <a:ln>
            <a:noFill/>
          </a:ln>
        </p:spPr>
      </p:pic>
      <p:sp>
        <p:nvSpPr>
          <p:cNvPr id="2" name="Title 1">
            <a:extLst>
              <a:ext uri="{FF2B5EF4-FFF2-40B4-BE49-F238E27FC236}">
                <a16:creationId xmlns:a16="http://schemas.microsoft.com/office/drawing/2014/main" xmlns="" id="{D5D31192-4284-4E57-A9E0-BDBDD070D87C}"/>
              </a:ext>
            </a:extLst>
          </p:cNvPr>
          <p:cNvSpPr txBox="1">
            <a:spLocks/>
          </p:cNvSpPr>
          <p:nvPr/>
        </p:nvSpPr>
        <p:spPr>
          <a:xfrm>
            <a:off x="466329" y="-26926"/>
            <a:ext cx="1110076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srgbClr val="2D2767"/>
                </a:solidFill>
                <a:effectLst/>
                <a:uLnTx/>
                <a:uFillTx/>
                <a:latin typeface="Apercu Pro" panose="020B0604020202020204" charset="0"/>
                <a:cs typeface="Apercu Pro" panose="020B0604020202020204" charset="0"/>
              </a:rPr>
              <a:t>Check European rules on personal data transfers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7D5E876-DB9A-4D9A-AC57-B0D3625D20CE}"/>
              </a:ext>
            </a:extLst>
          </p:cNvPr>
          <p:cNvSpPr txBox="1">
            <a:spLocks/>
          </p:cNvSpPr>
          <p:nvPr/>
        </p:nvSpPr>
        <p:spPr>
          <a:xfrm>
            <a:off x="466329" y="-26926"/>
            <a:ext cx="1110076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3600" b="1">
                <a:solidFill>
                  <a:srgbClr val="2D2767"/>
                </a:solidFill>
                <a:latin typeface="Apercu Pro" panose="020B0604020202020204" charset="0"/>
                <a:cs typeface="Apercu Pro" panose="020B0604020202020204" charset="0"/>
              </a:rPr>
              <a:t>Find more information</a:t>
            </a:r>
            <a:endParaRPr kumimoji="0" lang="en-GB" sz="3600" b="1" i="0" u="none" strike="noStrike" kern="1200" cap="none" spc="0" normalizeH="0" baseline="0" noProof="0">
              <a:ln>
                <a:noFill/>
              </a:ln>
              <a:solidFill>
                <a:srgbClr val="2D2767"/>
              </a:solidFill>
              <a:effectLst/>
              <a:uLnTx/>
              <a:uFillTx/>
              <a:latin typeface="Apercu Pro" panose="020B0604020202020204" charset="0"/>
              <a:cs typeface="Apercu Pro" panose="020B0604020202020204" charset="0"/>
            </a:endParaRPr>
          </a:p>
        </p:txBody>
      </p:sp>
      <p:pic>
        <p:nvPicPr>
          <p:cNvPr id="6" name="Picture 5" descr="A close up of a logo&#10;&#10;Description automatically generated">
            <a:extLst>
              <a:ext uri="{FF2B5EF4-FFF2-40B4-BE49-F238E27FC236}">
                <a16:creationId xmlns:a16="http://schemas.microsoft.com/office/drawing/2014/main" xmlns="" id="{9423AB44-DDF8-4FDF-A8EC-FF1F83BD98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3997" y="2128051"/>
            <a:ext cx="2192897" cy="3157772"/>
          </a:xfrm>
          <a:prstGeom prst="rect">
            <a:avLst/>
          </a:prstGeom>
        </p:spPr>
      </p:pic>
      <p:sp>
        <p:nvSpPr>
          <p:cNvPr id="10" name="Content Placeholder 2">
            <a:extLst>
              <a:ext uri="{FF2B5EF4-FFF2-40B4-BE49-F238E27FC236}">
                <a16:creationId xmlns:a16="http://schemas.microsoft.com/office/drawing/2014/main" xmlns="" id="{466884F7-54A7-4541-9148-74234C13F3C0}"/>
              </a:ext>
            </a:extLst>
          </p:cNvPr>
          <p:cNvSpPr>
            <a:spLocks noGrp="1"/>
          </p:cNvSpPr>
          <p:nvPr>
            <p:ph idx="1"/>
          </p:nvPr>
        </p:nvSpPr>
        <p:spPr>
          <a:xfrm>
            <a:off x="-2816421" y="1381228"/>
            <a:ext cx="11473732" cy="4351338"/>
          </a:xfrm>
        </p:spPr>
        <p:txBody>
          <a:bodyPr>
            <a:normAutofit/>
          </a:bodyPr>
          <a:lstStyle/>
          <a:p>
            <a:pPr marL="0" indent="0" algn="ctr">
              <a:lnSpc>
                <a:spcPct val="120000"/>
              </a:lnSpc>
              <a:spcBef>
                <a:spcPts val="0"/>
              </a:spcBef>
              <a:buNone/>
            </a:pPr>
            <a:r>
              <a:rPr lang="en-GB">
                <a:solidFill>
                  <a:srgbClr val="FF003B"/>
                </a:solidFill>
                <a:latin typeface="Apercu Pro" panose="020B0604020202020204" charset="0"/>
                <a:cs typeface="Apercu Pro" panose="020B0604020202020204" charset="0"/>
              </a:rPr>
              <a:t>Transition period </a:t>
            </a:r>
          </a:p>
        </p:txBody>
      </p:sp>
      <p:pic>
        <p:nvPicPr>
          <p:cNvPr id="14" name="Picture 13" descr="A picture containing object, clock&#10;&#10;Description automatically generated">
            <a:extLst>
              <a:ext uri="{FF2B5EF4-FFF2-40B4-BE49-F238E27FC236}">
                <a16:creationId xmlns:a16="http://schemas.microsoft.com/office/drawing/2014/main" xmlns="" id="{1B52F6AB-B3AC-485D-9723-535E8E2D55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6425" y="2128051"/>
            <a:ext cx="2192897" cy="3157772"/>
          </a:xfrm>
          <a:prstGeom prst="rect">
            <a:avLst/>
          </a:prstGeom>
        </p:spPr>
      </p:pic>
      <p:sp>
        <p:nvSpPr>
          <p:cNvPr id="15" name="Content Placeholder 2">
            <a:extLst>
              <a:ext uri="{FF2B5EF4-FFF2-40B4-BE49-F238E27FC236}">
                <a16:creationId xmlns:a16="http://schemas.microsoft.com/office/drawing/2014/main" xmlns="" id="{7C9B135E-CA6C-4D96-AE16-048F18E1CEE3}"/>
              </a:ext>
            </a:extLst>
          </p:cNvPr>
          <p:cNvSpPr txBox="1">
            <a:spLocks/>
          </p:cNvSpPr>
          <p:nvPr/>
        </p:nvSpPr>
        <p:spPr>
          <a:xfrm>
            <a:off x="6942151" y="1381228"/>
            <a:ext cx="3601443" cy="10087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NewTransport-Light" panose="0200050304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NewTransport-Light" panose="0200050304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NewTransport-Light" panose="0200050304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ewTransport-Light" panose="0200050304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ewTransport-Light" panose="02000503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0"/>
              </a:spcBef>
              <a:buFont typeface="Arial" panose="020B0604020202020204" pitchFamily="34" charset="0"/>
              <a:buNone/>
            </a:pPr>
            <a:r>
              <a:rPr lang="en-GB">
                <a:solidFill>
                  <a:srgbClr val="FF003B"/>
                </a:solidFill>
                <a:latin typeface="Apercu Pro" panose="020B0604020202020204" charset="0"/>
                <a:cs typeface="Apercu Pro" panose="020B0604020202020204" charset="0"/>
              </a:rPr>
              <a:t>Coronavirus support</a:t>
            </a:r>
          </a:p>
        </p:txBody>
      </p:sp>
      <p:sp>
        <p:nvSpPr>
          <p:cNvPr id="17" name="Content Placeholder 2">
            <a:extLst>
              <a:ext uri="{FF2B5EF4-FFF2-40B4-BE49-F238E27FC236}">
                <a16:creationId xmlns:a16="http://schemas.microsoft.com/office/drawing/2014/main" xmlns="" id="{D0D1188B-E6A2-4A45-8914-502A653FC179}"/>
              </a:ext>
            </a:extLst>
          </p:cNvPr>
          <p:cNvSpPr txBox="1">
            <a:spLocks/>
          </p:cNvSpPr>
          <p:nvPr/>
        </p:nvSpPr>
        <p:spPr>
          <a:xfrm>
            <a:off x="6221557" y="6129308"/>
            <a:ext cx="5242181" cy="48073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NewTransport-Light" panose="0200050304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NewTransport-Light" panose="0200050304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NewTransport-Light" panose="0200050304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ewTransport-Light" panose="0200050304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ewTransport-Light" panose="02000503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ts val="2800"/>
              </a:lnSpc>
              <a:spcBef>
                <a:spcPts val="0"/>
              </a:spcBef>
              <a:spcAft>
                <a:spcPts val="600"/>
              </a:spcAft>
              <a:buClr>
                <a:srgbClr val="FF0000"/>
              </a:buClr>
              <a:buNone/>
            </a:pPr>
            <a:r>
              <a:rPr lang="en-GB" sz="1800">
                <a:solidFill>
                  <a:schemeClr val="bg1"/>
                </a:solidFill>
                <a:latin typeface="Apercu Pro" panose="020B0604020202020204" charset="0"/>
                <a:cs typeface="Apercu Pro" panose="020B0604020202020204" charset="0"/>
              </a:rPr>
              <a:t>Go to gov.uk/transition</a:t>
            </a:r>
          </a:p>
          <a:p>
            <a:pPr marL="0" indent="0">
              <a:lnSpc>
                <a:spcPts val="2800"/>
              </a:lnSpc>
              <a:spcBef>
                <a:spcPts val="0"/>
              </a:spcBef>
              <a:spcAft>
                <a:spcPts val="1200"/>
              </a:spcAft>
              <a:buClr>
                <a:srgbClr val="FF0000"/>
              </a:buClr>
              <a:buFont typeface="Arial" panose="020B0604020202020204" pitchFamily="34" charset="0"/>
              <a:buNone/>
            </a:pPr>
            <a:endParaRPr lang="en-GB" sz="2000" b="1">
              <a:solidFill>
                <a:srgbClr val="FF003B"/>
              </a:solidFill>
              <a:latin typeface="Apercu Pro" panose="020B0604020202020204" charset="0"/>
              <a:cs typeface="Apercu Pro" panose="020B0604020202020204" charset="0"/>
            </a:endParaRPr>
          </a:p>
        </p:txBody>
      </p:sp>
      <p:sp>
        <p:nvSpPr>
          <p:cNvPr id="3" name="AutoShape 2">
            <a:extLst>
              <a:ext uri="{FF2B5EF4-FFF2-40B4-BE49-F238E27FC236}">
                <a16:creationId xmlns:a16="http://schemas.microsoft.com/office/drawing/2014/main" xmlns="" id="{CF4D16B3-D05F-4328-A34F-076195B1F1B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 name="AutoShape 4">
            <a:extLst>
              <a:ext uri="{FF2B5EF4-FFF2-40B4-BE49-F238E27FC236}">
                <a16:creationId xmlns:a16="http://schemas.microsoft.com/office/drawing/2014/main" xmlns="" id="{AA5B5181-B881-400B-A4CF-F7F528D14801}"/>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33304035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BB68DA09-9A7B-4961-9EFB-73A256BC8DFC}"/>
              </a:ext>
            </a:extLst>
          </p:cNvPr>
          <p:cNvSpPr>
            <a:spLocks noGrp="1"/>
          </p:cNvSpPr>
          <p:nvPr>
            <p:ph idx="1"/>
          </p:nvPr>
        </p:nvSpPr>
        <p:spPr>
          <a:xfrm>
            <a:off x="359134" y="1496213"/>
            <a:ext cx="11473732" cy="4351338"/>
          </a:xfrm>
        </p:spPr>
        <p:txBody>
          <a:bodyPr/>
          <a:lstStyle/>
          <a:p>
            <a:pPr>
              <a:lnSpc>
                <a:spcPct val="100000"/>
              </a:lnSpc>
              <a:spcBef>
                <a:spcPts val="0"/>
              </a:spcBef>
            </a:pPr>
            <a:endParaRPr lang="en-GB" sz="1800">
              <a:solidFill>
                <a:srgbClr val="1E1348"/>
              </a:solidFill>
              <a:effectLst/>
              <a:latin typeface="Apercu Pro" panose="020B0604020202020204" charset="0"/>
              <a:ea typeface="Calibri" panose="020F0502020204030204" pitchFamily="34" charset="0"/>
              <a:cs typeface="Apercu Pro" panose="020B0604020202020204" charset="0"/>
            </a:endParaRPr>
          </a:p>
          <a:p>
            <a:pPr>
              <a:lnSpc>
                <a:spcPct val="100000"/>
              </a:lnSpc>
              <a:spcBef>
                <a:spcPts val="0"/>
              </a:spcBef>
            </a:pPr>
            <a:r>
              <a:rPr lang="en-GB" sz="1800">
                <a:solidFill>
                  <a:srgbClr val="2D2767"/>
                </a:solidFill>
                <a:effectLst/>
                <a:latin typeface="Apercu Pro" panose="020B0604020202020204" charset="0"/>
                <a:ea typeface="Calibri" panose="020F0502020204030204" pitchFamily="34" charset="0"/>
                <a:cs typeface="Apercu Pro" panose="020B0604020202020204" charset="0"/>
              </a:rPr>
              <a:t>Click each topic below to find information about the new rules on: </a:t>
            </a:r>
          </a:p>
          <a:p>
            <a:pPr lvl="1">
              <a:lnSpc>
                <a:spcPct val="100000"/>
              </a:lnSpc>
              <a:spcBef>
                <a:spcPts val="0"/>
              </a:spcBef>
            </a:pPr>
            <a:r>
              <a:rPr lang="en-GB" sz="1800" u="sng">
                <a:solidFill>
                  <a:srgbClr val="FF003B"/>
                </a:solidFill>
                <a:effectLst/>
                <a:latin typeface="Apercu Pro" panose="020B0604020202020204" charset="0"/>
                <a:ea typeface="Calibri" panose="020F0502020204030204" pitchFamily="34" charset="0"/>
                <a:cs typeface="Apercu Pro" panose="020B0604020202020204" charset="0"/>
                <a:hlinkClick r:id="rId2">
                  <a:extLst>
                    <a:ext uri="{A12FA001-AC4F-418D-AE19-62706E023703}">
                      <ahyp:hlinkClr xmlns:ahyp="http://schemas.microsoft.com/office/drawing/2018/hyperlinkcolor" xmlns="" val="tx"/>
                    </a:ext>
                  </a:extLst>
                </a:hlinkClick>
              </a:rPr>
              <a:t>Importing and Exporting</a:t>
            </a:r>
            <a:r>
              <a:rPr lang="en-GB" sz="1800">
                <a:solidFill>
                  <a:srgbClr val="FF003B"/>
                </a:solidFill>
                <a:effectLst/>
                <a:latin typeface="Apercu Pro" panose="020B0604020202020204" charset="0"/>
                <a:ea typeface="Calibri" panose="020F0502020204030204" pitchFamily="34" charset="0"/>
                <a:cs typeface="Apercu Pro" panose="020B0604020202020204" charset="0"/>
              </a:rPr>
              <a:t> </a:t>
            </a:r>
          </a:p>
          <a:p>
            <a:pPr lvl="1">
              <a:lnSpc>
                <a:spcPct val="100000"/>
              </a:lnSpc>
              <a:spcBef>
                <a:spcPts val="0"/>
              </a:spcBef>
            </a:pPr>
            <a:r>
              <a:rPr lang="en-GB" sz="1800" u="sng">
                <a:solidFill>
                  <a:srgbClr val="FF003B"/>
                </a:solidFill>
                <a:effectLst/>
                <a:latin typeface="Apercu Pro" panose="020B0604020202020204" charset="0"/>
                <a:ea typeface="Calibri" panose="020F0502020204030204" pitchFamily="34" charset="0"/>
                <a:cs typeface="Apercu Pro" panose="020B0604020202020204" charset="0"/>
                <a:hlinkClick r:id="rId3">
                  <a:extLst>
                    <a:ext uri="{A12FA001-AC4F-418D-AE19-62706E023703}">
                      <ahyp:hlinkClr xmlns:ahyp="http://schemas.microsoft.com/office/drawing/2018/hyperlinkcolor" xmlns="" val="tx"/>
                    </a:ext>
                  </a:extLst>
                </a:hlinkClick>
              </a:rPr>
              <a:t>Moving goods to and from Northern Ireland</a:t>
            </a:r>
            <a:r>
              <a:rPr lang="en-GB" sz="1800">
                <a:solidFill>
                  <a:srgbClr val="FF003B"/>
                </a:solidFill>
                <a:effectLst/>
                <a:latin typeface="Apercu Pro" panose="020B0604020202020204" charset="0"/>
                <a:ea typeface="Calibri" panose="020F0502020204030204" pitchFamily="34" charset="0"/>
                <a:cs typeface="Apercu Pro" panose="020B0604020202020204" charset="0"/>
              </a:rPr>
              <a:t> </a:t>
            </a:r>
            <a:r>
              <a:rPr lang="en-GB" sz="1800">
                <a:solidFill>
                  <a:srgbClr val="2D2767"/>
                </a:solidFill>
                <a:effectLst/>
                <a:latin typeface="Apercu Pro" panose="020B0604020202020204" charset="0"/>
                <a:ea typeface="Calibri" panose="020F0502020204030204" pitchFamily="34" charset="0"/>
                <a:cs typeface="Apercu Pro" panose="020B0604020202020204" charset="0"/>
              </a:rPr>
              <a:t>including</a:t>
            </a:r>
            <a:r>
              <a:rPr lang="en-GB" sz="1800">
                <a:solidFill>
                  <a:srgbClr val="FF003B"/>
                </a:solidFill>
                <a:effectLst/>
                <a:latin typeface="Apercu Pro" panose="020B0604020202020204" charset="0"/>
                <a:ea typeface="Calibri" panose="020F0502020204030204" pitchFamily="34" charset="0"/>
                <a:cs typeface="Apercu Pro" panose="020B0604020202020204" charset="0"/>
              </a:rPr>
              <a:t> </a:t>
            </a:r>
            <a:r>
              <a:rPr lang="en-GB" sz="1800" u="sng">
                <a:solidFill>
                  <a:srgbClr val="FF003B"/>
                </a:solidFill>
                <a:effectLst/>
                <a:latin typeface="Apercu Pro" panose="020B0604020202020204" charset="0"/>
                <a:ea typeface="Calibri" panose="020F0502020204030204" pitchFamily="34" charset="0"/>
                <a:cs typeface="Apercu Pro" panose="020B0604020202020204" charset="0"/>
                <a:hlinkClick r:id="rId4">
                  <a:extLst>
                    <a:ext uri="{A12FA001-AC4F-418D-AE19-62706E023703}">
                      <ahyp:hlinkClr xmlns:ahyp="http://schemas.microsoft.com/office/drawing/2018/hyperlinkcolor" xmlns="" val="tx"/>
                    </a:ext>
                  </a:extLst>
                </a:hlinkClick>
              </a:rPr>
              <a:t>Trader Support Service</a:t>
            </a:r>
            <a:r>
              <a:rPr lang="en-GB" sz="1800">
                <a:solidFill>
                  <a:srgbClr val="FF003B"/>
                </a:solidFill>
                <a:effectLst/>
                <a:latin typeface="Apercu Pro" panose="020B0604020202020204" charset="0"/>
                <a:ea typeface="Calibri" panose="020F0502020204030204" pitchFamily="34" charset="0"/>
                <a:cs typeface="Apercu Pro" panose="020B0604020202020204" charset="0"/>
              </a:rPr>
              <a:t> </a:t>
            </a:r>
          </a:p>
          <a:p>
            <a:pPr lvl="1">
              <a:lnSpc>
                <a:spcPct val="100000"/>
              </a:lnSpc>
              <a:spcBef>
                <a:spcPts val="0"/>
              </a:spcBef>
            </a:pPr>
            <a:r>
              <a:rPr lang="en-GB" sz="1800" u="sng">
                <a:solidFill>
                  <a:srgbClr val="FF003B"/>
                </a:solidFill>
                <a:effectLst/>
                <a:latin typeface="Apercu Pro" panose="020B0604020202020204" charset="0"/>
                <a:ea typeface="Calibri" panose="020F0502020204030204" pitchFamily="34" charset="0"/>
                <a:cs typeface="Apercu Pro" panose="020B0604020202020204" charset="0"/>
                <a:hlinkClick r:id="rId5">
                  <a:extLst>
                    <a:ext uri="{A12FA001-AC4F-418D-AE19-62706E023703}">
                      <ahyp:hlinkClr xmlns:ahyp="http://schemas.microsoft.com/office/drawing/2018/hyperlinkcolor" xmlns="" val="tx"/>
                    </a:ext>
                  </a:extLst>
                </a:hlinkClick>
              </a:rPr>
              <a:t>Travelling abroad for work</a:t>
            </a:r>
            <a:endParaRPr lang="en-GB" sz="1800" u="sng">
              <a:solidFill>
                <a:srgbClr val="FF003B"/>
              </a:solidFill>
              <a:effectLst/>
              <a:latin typeface="Apercu Pro" panose="020B0604020202020204" charset="0"/>
              <a:ea typeface="Calibri" panose="020F0502020204030204" pitchFamily="34" charset="0"/>
              <a:cs typeface="Apercu Pro" panose="020B0604020202020204" charset="0"/>
            </a:endParaRPr>
          </a:p>
          <a:p>
            <a:pPr lvl="1">
              <a:lnSpc>
                <a:spcPct val="100000"/>
              </a:lnSpc>
              <a:spcBef>
                <a:spcPts val="0"/>
              </a:spcBef>
            </a:pPr>
            <a:r>
              <a:rPr lang="en-GB" sz="1800" u="sng">
                <a:solidFill>
                  <a:srgbClr val="FF003B"/>
                </a:solidFill>
                <a:effectLst/>
                <a:latin typeface="Apercu Pro" panose="020B0604020202020204" charset="0"/>
                <a:ea typeface="Calibri" panose="020F0502020204030204" pitchFamily="34" charset="0"/>
                <a:cs typeface="Apercu Pro" panose="020B0604020202020204" charset="0"/>
                <a:hlinkClick r:id="rId6">
                  <a:extLst>
                    <a:ext uri="{A12FA001-AC4F-418D-AE19-62706E023703}">
                      <ahyp:hlinkClr xmlns:ahyp="http://schemas.microsoft.com/office/drawing/2018/hyperlinkcolor" xmlns="" val="tx"/>
                    </a:ext>
                  </a:extLst>
                </a:hlinkClick>
              </a:rPr>
              <a:t>Hiring staff from the EU </a:t>
            </a:r>
            <a:r>
              <a:rPr lang="en-GB" sz="1800">
                <a:solidFill>
                  <a:srgbClr val="FF003B"/>
                </a:solidFill>
                <a:effectLst/>
                <a:latin typeface="Apercu Pro" panose="020B0604020202020204" charset="0"/>
                <a:ea typeface="Calibri" panose="020F0502020204030204" pitchFamily="34" charset="0"/>
                <a:cs typeface="Apercu Pro" panose="020B0604020202020204" charset="0"/>
              </a:rPr>
              <a:t> </a:t>
            </a:r>
          </a:p>
          <a:p>
            <a:pPr lvl="1">
              <a:lnSpc>
                <a:spcPct val="100000"/>
              </a:lnSpc>
              <a:spcBef>
                <a:spcPts val="0"/>
              </a:spcBef>
            </a:pPr>
            <a:r>
              <a:rPr lang="en-GB" sz="1800" u="sng">
                <a:solidFill>
                  <a:srgbClr val="FF003B"/>
                </a:solidFill>
                <a:effectLst/>
                <a:latin typeface="Apercu Pro" panose="020B0604020202020204" charset="0"/>
                <a:ea typeface="Calibri" panose="020F0502020204030204" pitchFamily="34" charset="0"/>
                <a:cs typeface="Apercu Pro" panose="020B0604020202020204" charset="0"/>
                <a:hlinkClick r:id="rId7">
                  <a:extLst>
                    <a:ext uri="{A12FA001-AC4F-418D-AE19-62706E023703}">
                      <ahyp:hlinkClr xmlns:ahyp="http://schemas.microsoft.com/office/drawing/2018/hyperlinkcolor" xmlns="" val="tx"/>
                    </a:ext>
                  </a:extLst>
                </a:hlinkClick>
              </a:rPr>
              <a:t>Personal Data Transfers</a:t>
            </a:r>
            <a:r>
              <a:rPr lang="en-GB" sz="1800" u="sng">
                <a:solidFill>
                  <a:srgbClr val="FF003B"/>
                </a:solidFill>
                <a:effectLst/>
                <a:latin typeface="Apercu Pro" panose="020B0604020202020204" charset="0"/>
                <a:ea typeface="Calibri" panose="020F0502020204030204" pitchFamily="34" charset="0"/>
                <a:cs typeface="Apercu Pro" panose="020B0604020202020204" charset="0"/>
              </a:rPr>
              <a:t>. </a:t>
            </a:r>
            <a:r>
              <a:rPr lang="en-GB" sz="1800">
                <a:solidFill>
                  <a:srgbClr val="2D2767"/>
                </a:solidFill>
                <a:latin typeface="Apercu Pro" panose="020B0604020202020204" charset="0"/>
                <a:ea typeface="Calibri" panose="020F0502020204030204" pitchFamily="34" charset="0"/>
                <a:cs typeface="Apercu Pro" panose="020B0604020202020204" charset="0"/>
              </a:rPr>
              <a:t>Visit</a:t>
            </a:r>
            <a:r>
              <a:rPr lang="en-GB" sz="1800">
                <a:solidFill>
                  <a:srgbClr val="1E1348"/>
                </a:solidFill>
                <a:latin typeface="Apercu Pro" panose="020B0604020202020204" charset="0"/>
                <a:ea typeface="Calibri" panose="020F0502020204030204" pitchFamily="34" charset="0"/>
                <a:cs typeface="Apercu Pro" panose="020B0604020202020204" charset="0"/>
              </a:rPr>
              <a:t> </a:t>
            </a:r>
            <a:r>
              <a:rPr lang="en-GB" sz="1800" b="0" i="0" u="sng" strike="noStrike" cap="none">
                <a:solidFill>
                  <a:srgbClr val="FF003B"/>
                </a:solidFill>
                <a:latin typeface="Apercu Pro" panose="020B0604020202020204" charset="0"/>
                <a:cs typeface="Apercu Pro" panose="020B0604020202020204" charset="0"/>
                <a:sym typeface="Arial"/>
                <a:hlinkClick r:id="rId8">
                  <a:extLst>
                    <a:ext uri="{A12FA001-AC4F-418D-AE19-62706E023703}">
                      <ahyp:hlinkClr xmlns:ahyp="http://schemas.microsoft.com/office/drawing/2018/hyperlinkcolor" xmlns="" val="tx"/>
                    </a:ext>
                  </a:extLst>
                </a:hlinkClick>
              </a:rPr>
              <a:t>keep data flowing </a:t>
            </a:r>
            <a:r>
              <a:rPr lang="en-GB" sz="1800" b="0" i="0" strike="noStrike" cap="none">
                <a:solidFill>
                  <a:srgbClr val="2D2767"/>
                </a:solidFill>
                <a:latin typeface="Apercu Pro" panose="020B0604020202020204" charset="0"/>
                <a:cs typeface="Apercu Pro" panose="020B0604020202020204" charset="0"/>
                <a:sym typeface="Arial"/>
              </a:rPr>
              <a:t>on the ICO’s website </a:t>
            </a:r>
            <a:r>
              <a:rPr lang="en-GB" sz="1800">
                <a:solidFill>
                  <a:srgbClr val="2D2767"/>
                </a:solidFill>
                <a:latin typeface="Apercu Pro" panose="020B0604020202020204" charset="0"/>
                <a:ea typeface="Calibri" panose="020F0502020204030204" pitchFamily="34" charset="0"/>
                <a:cs typeface="Apercu Pro" panose="020B0604020202020204" charset="0"/>
              </a:rPr>
              <a:t>for further information </a:t>
            </a:r>
            <a:endParaRPr lang="en-GB" sz="1800">
              <a:solidFill>
                <a:srgbClr val="2D2767"/>
              </a:solidFill>
              <a:effectLst/>
              <a:latin typeface="Apercu Pro" panose="020B0604020202020204" charset="0"/>
              <a:ea typeface="Calibri" panose="020F0502020204030204" pitchFamily="34" charset="0"/>
              <a:cs typeface="Apercu Pro" panose="020B0604020202020204" charset="0"/>
            </a:endParaRPr>
          </a:p>
          <a:p>
            <a:pPr>
              <a:lnSpc>
                <a:spcPct val="100000"/>
              </a:lnSpc>
              <a:spcBef>
                <a:spcPts val="0"/>
              </a:spcBef>
            </a:pPr>
            <a:endParaRPr lang="en-GB" sz="1800">
              <a:solidFill>
                <a:srgbClr val="FF003B"/>
              </a:solidFill>
              <a:latin typeface="Apercu Pro" panose="020B0604020202020204" charset="0"/>
              <a:ea typeface="Times New Roman" panose="02020603050405020304" pitchFamily="18" charset="0"/>
              <a:cs typeface="Apercu Pro" panose="020B0604020202020204" charset="0"/>
            </a:endParaRPr>
          </a:p>
          <a:p>
            <a:pPr>
              <a:lnSpc>
                <a:spcPct val="100000"/>
              </a:lnSpc>
              <a:spcBef>
                <a:spcPts val="0"/>
              </a:spcBef>
            </a:pPr>
            <a:r>
              <a:rPr lang="en-GB" sz="1800">
                <a:solidFill>
                  <a:srgbClr val="2D2767"/>
                </a:solidFill>
                <a:effectLst/>
                <a:latin typeface="Apercu Pro" panose="020B0604020202020204" charset="0"/>
                <a:ea typeface="Times New Roman" panose="02020603050405020304" pitchFamily="18" charset="0"/>
                <a:cs typeface="Apercu Pro" panose="020B0604020202020204" charset="0"/>
              </a:rPr>
              <a:t>To access </a:t>
            </a:r>
            <a:r>
              <a:rPr lang="en-GB" sz="1800" b="1">
                <a:solidFill>
                  <a:srgbClr val="2D2767"/>
                </a:solidFill>
                <a:effectLst/>
                <a:latin typeface="Apercu Pro" panose="020B0604020202020204" charset="0"/>
                <a:ea typeface="Times New Roman" panose="02020603050405020304" pitchFamily="18" charset="0"/>
                <a:cs typeface="Apercu Pro" panose="020B0604020202020204" charset="0"/>
              </a:rPr>
              <a:t>live and recorded sector-specific webinars</a:t>
            </a:r>
            <a:r>
              <a:rPr lang="en-GB" sz="1800">
                <a:solidFill>
                  <a:srgbClr val="2D2767"/>
                </a:solidFill>
                <a:effectLst/>
                <a:latin typeface="Apercu Pro" panose="020B0604020202020204" charset="0"/>
                <a:ea typeface="Times New Roman" panose="02020603050405020304" pitchFamily="18" charset="0"/>
                <a:cs typeface="Apercu Pro" panose="020B0604020202020204" charset="0"/>
              </a:rPr>
              <a:t> and </a:t>
            </a:r>
            <a:r>
              <a:rPr lang="en-GB" sz="1800">
                <a:solidFill>
                  <a:srgbClr val="2D2767"/>
                </a:solidFill>
                <a:latin typeface="Apercu Pro" panose="020B0604020202020204" charset="0"/>
                <a:ea typeface="Times New Roman" panose="02020603050405020304" pitchFamily="18" charset="0"/>
                <a:cs typeface="Apercu Pro" panose="020B0604020202020204" charset="0"/>
              </a:rPr>
              <a:t>view the </a:t>
            </a:r>
            <a:r>
              <a:rPr lang="en-GB" sz="1800">
                <a:solidFill>
                  <a:srgbClr val="2D2767"/>
                </a:solidFill>
                <a:effectLst/>
                <a:latin typeface="Apercu Pro" panose="020B0604020202020204" charset="0"/>
                <a:ea typeface="Times New Roman" panose="02020603050405020304" pitchFamily="18" charset="0"/>
                <a:cs typeface="Apercu Pro" panose="020B0604020202020204" charset="0"/>
              </a:rPr>
              <a:t>full schedule click </a:t>
            </a:r>
            <a:r>
              <a:rPr lang="en-GB" sz="1800" u="sng">
                <a:solidFill>
                  <a:srgbClr val="2D2767"/>
                </a:solidFill>
                <a:effectLst/>
                <a:latin typeface="Apercu Pro" panose="020B0604020202020204" charset="0"/>
                <a:ea typeface="Times New Roman" panose="02020603050405020304" pitchFamily="18" charset="0"/>
                <a:cs typeface="Apercu Pro" panose="020B0604020202020204" charset="0"/>
                <a:hlinkClick r:id="rId9">
                  <a:extLst>
                    <a:ext uri="{A12FA001-AC4F-418D-AE19-62706E023703}">
                      <ahyp:hlinkClr xmlns:ahyp="http://schemas.microsoft.com/office/drawing/2018/hyperlinkcolor" xmlns="" val="tx"/>
                    </a:ext>
                  </a:extLst>
                </a:hlinkClick>
              </a:rPr>
              <a:t>here</a:t>
            </a:r>
            <a:r>
              <a:rPr lang="en-GB" sz="1800">
                <a:solidFill>
                  <a:srgbClr val="2D2767"/>
                </a:solidFill>
                <a:effectLst/>
                <a:latin typeface="Apercu Pro" panose="020B0604020202020204" charset="0"/>
                <a:ea typeface="Times New Roman" panose="02020603050405020304" pitchFamily="18" charset="0"/>
                <a:cs typeface="Apercu Pro" panose="020B0604020202020204" charset="0"/>
              </a:rPr>
              <a:t>. Following the initial broadcast the webinars will be available on demand. </a:t>
            </a:r>
            <a:endParaRPr lang="en-GB" sz="1800">
              <a:solidFill>
                <a:srgbClr val="2D2767"/>
              </a:solidFill>
              <a:latin typeface="Apercu Pro" panose="020B0604020202020204" charset="0"/>
              <a:ea typeface="Times New Roman" panose="02020603050405020304" pitchFamily="18" charset="0"/>
              <a:cs typeface="Apercu Pro" panose="020B0604020202020204" charset="0"/>
            </a:endParaRPr>
          </a:p>
          <a:p>
            <a:pPr>
              <a:lnSpc>
                <a:spcPct val="100000"/>
              </a:lnSpc>
              <a:spcBef>
                <a:spcPts val="0"/>
              </a:spcBef>
            </a:pPr>
            <a:endParaRPr lang="en-GB" sz="1800">
              <a:solidFill>
                <a:srgbClr val="2D2767"/>
              </a:solidFill>
              <a:effectLst/>
              <a:latin typeface="Apercu Pro" panose="020B0604020202020204" charset="0"/>
              <a:ea typeface="Times New Roman" panose="02020603050405020304" pitchFamily="18" charset="0"/>
              <a:cs typeface="Apercu Pro" panose="020B0604020202020204" charset="0"/>
            </a:endParaRPr>
          </a:p>
          <a:p>
            <a:pPr>
              <a:lnSpc>
                <a:spcPct val="100000"/>
              </a:lnSpc>
            </a:pPr>
            <a:r>
              <a:rPr lang="en-GB" sz="1800">
                <a:solidFill>
                  <a:srgbClr val="2D2767"/>
                </a:solidFill>
                <a:effectLst/>
                <a:latin typeface="Apercu Pro" panose="020B0604020202020204" charset="0"/>
                <a:ea typeface="Times New Roman" panose="02020603050405020304" pitchFamily="18" charset="0"/>
                <a:cs typeface="Apercu Pro" panose="020B0604020202020204" charset="0"/>
              </a:rPr>
              <a:t>The weekly</a:t>
            </a:r>
            <a:r>
              <a:rPr lang="en-GB" sz="1800" b="1">
                <a:solidFill>
                  <a:srgbClr val="2D2767"/>
                </a:solidFill>
                <a:effectLst/>
                <a:latin typeface="Apercu Pro" panose="020B0604020202020204" charset="0"/>
                <a:ea typeface="Times New Roman" panose="02020603050405020304" pitchFamily="18" charset="0"/>
                <a:cs typeface="Apercu Pro" panose="020B0604020202020204" charset="0"/>
              </a:rPr>
              <a:t> Business Readiness Transition Bulletin</a:t>
            </a:r>
            <a:r>
              <a:rPr lang="en-GB" sz="1800">
                <a:solidFill>
                  <a:srgbClr val="2D2767"/>
                </a:solidFill>
                <a:effectLst/>
                <a:latin typeface="Apercu Pro" panose="020B0604020202020204" charset="0"/>
                <a:ea typeface="Times New Roman" panose="02020603050405020304" pitchFamily="18" charset="0"/>
                <a:cs typeface="Apercu Pro" panose="020B0604020202020204" charset="0"/>
              </a:rPr>
              <a:t> provides information on major announcements and recently published guidance for businesses on what they can do to prepare for the end of the transition period.  Sign up to the Bulletin </a:t>
            </a:r>
            <a:r>
              <a:rPr lang="en-GB" sz="1800" u="sng">
                <a:solidFill>
                  <a:srgbClr val="FF003B"/>
                </a:solidFill>
                <a:effectLst/>
                <a:latin typeface="Apercu Pro" panose="020B0604020202020204" charset="0"/>
                <a:ea typeface="Times New Roman" panose="02020603050405020304" pitchFamily="18" charset="0"/>
                <a:cs typeface="Apercu Pro" panose="020B0604020202020204" charset="0"/>
                <a:hlinkClick r:id="rId10">
                  <a:extLst>
                    <a:ext uri="{A12FA001-AC4F-418D-AE19-62706E023703}">
                      <ahyp:hlinkClr xmlns:ahyp="http://schemas.microsoft.com/office/drawing/2018/hyperlinkcolor" xmlns="" val="tx"/>
                    </a:ext>
                  </a:extLst>
                </a:hlinkClick>
              </a:rPr>
              <a:t>here</a:t>
            </a:r>
            <a:r>
              <a:rPr lang="en-GB" sz="1800" u="sng">
                <a:solidFill>
                  <a:srgbClr val="FF003B"/>
                </a:solidFill>
                <a:effectLst/>
                <a:latin typeface="Apercu Pro" panose="020B0604020202020204" charset="0"/>
                <a:ea typeface="Times New Roman" panose="02020603050405020304" pitchFamily="18" charset="0"/>
                <a:cs typeface="Apercu Pro" panose="020B0604020202020204" charset="0"/>
              </a:rPr>
              <a:t>,</a:t>
            </a:r>
            <a:r>
              <a:rPr lang="en-GB" sz="1800">
                <a:solidFill>
                  <a:srgbClr val="1E1348"/>
                </a:solidFill>
                <a:effectLst/>
                <a:latin typeface="Apercu Pro" panose="020B0604020202020204" charset="0"/>
                <a:ea typeface="Times New Roman" panose="02020603050405020304" pitchFamily="18" charset="0"/>
                <a:cs typeface="Apercu Pro" panose="020B0604020202020204" charset="0"/>
              </a:rPr>
              <a:t> </a:t>
            </a:r>
            <a:r>
              <a:rPr lang="en-GB" sz="1800">
                <a:solidFill>
                  <a:srgbClr val="2D2767"/>
                </a:solidFill>
                <a:effectLst/>
                <a:latin typeface="Apercu Pro" panose="020B0604020202020204" charset="0"/>
                <a:ea typeface="Times New Roman" panose="02020603050405020304" pitchFamily="18" charset="0"/>
                <a:cs typeface="Apercu Pro" panose="020B0604020202020204" charset="0"/>
              </a:rPr>
              <a:t>to receive these updates directly.</a:t>
            </a:r>
            <a:endParaRPr lang="en-GB" sz="1800">
              <a:solidFill>
                <a:srgbClr val="2D2767"/>
              </a:solidFill>
              <a:effectLst/>
              <a:latin typeface="Apercu Pro" panose="020B0604020202020204" charset="0"/>
              <a:ea typeface="Calibri" panose="020F0502020204030204" pitchFamily="34" charset="0"/>
              <a:cs typeface="Apercu Pro" panose="020B0604020202020204" charset="0"/>
            </a:endParaRPr>
          </a:p>
          <a:p>
            <a:pPr marL="0" indent="0">
              <a:buNone/>
            </a:pPr>
            <a:endParaRPr lang="en-GB">
              <a:solidFill>
                <a:srgbClr val="1E1348"/>
              </a:solidFill>
              <a:latin typeface="Apercu Pro" panose="020B0604020202020204" charset="0"/>
              <a:cs typeface="Apercu Pro" panose="020B0604020202020204" charset="0"/>
            </a:endParaRPr>
          </a:p>
        </p:txBody>
      </p:sp>
      <p:sp>
        <p:nvSpPr>
          <p:cNvPr id="4" name="Title 1">
            <a:extLst>
              <a:ext uri="{FF2B5EF4-FFF2-40B4-BE49-F238E27FC236}">
                <a16:creationId xmlns:a16="http://schemas.microsoft.com/office/drawing/2014/main" xmlns="" id="{474CEDA7-0409-45E0-8D48-7D917E540483}"/>
              </a:ext>
            </a:extLst>
          </p:cNvPr>
          <p:cNvSpPr>
            <a:spLocks noGrp="1"/>
          </p:cNvSpPr>
          <p:nvPr>
            <p:ph type="title"/>
          </p:nvPr>
        </p:nvSpPr>
        <p:spPr/>
        <p:txBody>
          <a:bodyPr/>
          <a:lstStyle/>
          <a:p>
            <a:r>
              <a:rPr lang="en-GB" sz="3600" b="1">
                <a:solidFill>
                  <a:srgbClr val="2D2767"/>
                </a:solidFill>
                <a:latin typeface="Apercu Pro" panose="020B0604020202020204" charset="0"/>
                <a:cs typeface="Apercu Pro" panose="020B0604020202020204" charset="0"/>
              </a:rPr>
              <a:t>Useful Links</a:t>
            </a:r>
          </a:p>
        </p:txBody>
      </p:sp>
    </p:spTree>
    <p:extLst>
      <p:ext uri="{BB962C8B-B14F-4D97-AF65-F5344CB8AC3E}">
        <p14:creationId xmlns:p14="http://schemas.microsoft.com/office/powerpoint/2010/main" val="7303190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28531025-7D42-441A-954A-38740799F492}"/>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ercu Pro" panose="020B0503050601040103" pitchFamily="34" charset="0"/>
              <a:ea typeface="+mn-ea"/>
              <a:cs typeface="+mn-cs"/>
            </a:endParaRPr>
          </a:p>
        </p:txBody>
      </p:sp>
      <p:sp>
        <p:nvSpPr>
          <p:cNvPr id="10" name="Rectangle 9">
            <a:extLst>
              <a:ext uri="{FF2B5EF4-FFF2-40B4-BE49-F238E27FC236}">
                <a16:creationId xmlns:a16="http://schemas.microsoft.com/office/drawing/2014/main" xmlns="" id="{CA600B5F-35CA-4B45-9445-FEAB3E9C021D}"/>
              </a:ext>
            </a:extLst>
          </p:cNvPr>
          <p:cNvSpPr/>
          <p:nvPr/>
        </p:nvSpPr>
        <p:spPr>
          <a:xfrm>
            <a:off x="3375599" y="2848965"/>
            <a:ext cx="6771701" cy="491981"/>
          </a:xfrm>
          <a:prstGeom prst="rect">
            <a:avLst/>
          </a:prstGeom>
          <a:solidFill>
            <a:srgbClr val="FF0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ercu Pro" panose="020B0503050601040103" pitchFamily="34" charset="0"/>
              <a:ea typeface="+mn-ea"/>
              <a:cs typeface="+mn-cs"/>
            </a:endParaRPr>
          </a:p>
        </p:txBody>
      </p:sp>
      <p:sp>
        <p:nvSpPr>
          <p:cNvPr id="12" name="Rectangle 11">
            <a:extLst>
              <a:ext uri="{FF2B5EF4-FFF2-40B4-BE49-F238E27FC236}">
                <a16:creationId xmlns:a16="http://schemas.microsoft.com/office/drawing/2014/main" xmlns="" id="{FB58FB2B-504E-448A-8E81-3BD23472214E}"/>
              </a:ext>
            </a:extLst>
          </p:cNvPr>
          <p:cNvSpPr/>
          <p:nvPr/>
        </p:nvSpPr>
        <p:spPr>
          <a:xfrm>
            <a:off x="579725" y="2119903"/>
            <a:ext cx="2379376" cy="491981"/>
          </a:xfrm>
          <a:prstGeom prst="rect">
            <a:avLst/>
          </a:prstGeom>
          <a:solidFill>
            <a:srgbClr val="FF0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ercu Pro" panose="020B0503050601040103" pitchFamily="34" charset="0"/>
              <a:ea typeface="+mn-ea"/>
              <a:cs typeface="+mn-cs"/>
            </a:endParaRPr>
          </a:p>
        </p:txBody>
      </p:sp>
      <p:sp>
        <p:nvSpPr>
          <p:cNvPr id="2" name="Title 1">
            <a:extLst>
              <a:ext uri="{FF2B5EF4-FFF2-40B4-BE49-F238E27FC236}">
                <a16:creationId xmlns:a16="http://schemas.microsoft.com/office/drawing/2014/main" xmlns="" id="{0B06C96A-FD47-49AB-9C87-C783E56152CC}"/>
              </a:ext>
            </a:extLst>
          </p:cNvPr>
          <p:cNvSpPr>
            <a:spLocks noGrp="1"/>
          </p:cNvSpPr>
          <p:nvPr>
            <p:ph type="title"/>
          </p:nvPr>
        </p:nvSpPr>
        <p:spPr>
          <a:xfrm>
            <a:off x="554324" y="1945492"/>
            <a:ext cx="9968730" cy="1325563"/>
          </a:xfrm>
        </p:spPr>
        <p:txBody>
          <a:bodyPr>
            <a:normAutofit fontScale="90000"/>
          </a:bodyPr>
          <a:lstStyle/>
          <a:p>
            <a:pPr>
              <a:lnSpc>
                <a:spcPct val="120000"/>
              </a:lnSpc>
            </a:pPr>
            <a:r>
              <a:rPr lang="en-GB">
                <a:solidFill>
                  <a:schemeClr val="bg1"/>
                </a:solidFill>
              </a:rPr>
              <a:t>ACT NOW </a:t>
            </a:r>
            <a:r>
              <a:rPr lang="en-GB"/>
              <a:t>SO THAT YOUR BUSINESS IS READY FOR </a:t>
            </a:r>
            <a:r>
              <a:rPr lang="en-GB">
                <a:solidFill>
                  <a:schemeClr val="bg1"/>
                </a:solidFill>
              </a:rPr>
              <a:t>NEW RULES FROM 1 JAN 2021</a:t>
            </a:r>
            <a:r>
              <a:rPr lang="en-GB"/>
              <a:t/>
            </a:r>
            <a:br>
              <a:rPr lang="en-GB"/>
            </a:br>
            <a:r>
              <a:rPr lang="en-GB">
                <a:latin typeface="Apercu Mono Pro Medium" panose="02010609040000040003" pitchFamily="50" charset="0"/>
              </a:rPr>
              <a:t/>
            </a:r>
            <a:br>
              <a:rPr lang="en-GB">
                <a:latin typeface="Apercu Mono Pro Medium" panose="02010609040000040003" pitchFamily="50" charset="0"/>
              </a:rPr>
            </a:br>
            <a:r>
              <a:rPr lang="en-GB" sz="5000">
                <a:latin typeface="Apercu Mono Pro Medium" panose="02010609040000040003" pitchFamily="50" charset="0"/>
              </a:rPr>
              <a:t> </a:t>
            </a:r>
            <a:r>
              <a:rPr lang="en-GB" sz="4200">
                <a:latin typeface="Apercu Mono Pro Medium" panose="02010609040000040003" pitchFamily="50" charset="0"/>
              </a:rPr>
              <a:t>   </a:t>
            </a:r>
            <a:r>
              <a:rPr lang="en-GB" sz="1500">
                <a:latin typeface="Apercu Mono Pro Medium" panose="02010609040000040003" pitchFamily="50" charset="0"/>
              </a:rPr>
              <a:t> </a:t>
            </a:r>
            <a:br>
              <a:rPr lang="en-GB" sz="1500">
                <a:latin typeface="Apercu Mono Pro Medium" panose="02010609040000040003" pitchFamily="50" charset="0"/>
              </a:rPr>
            </a:br>
            <a:r>
              <a:rPr lang="en-GB" sz="1500">
                <a:latin typeface="Apercu Mono Pro Medium" panose="02010609040000040003" pitchFamily="50" charset="0"/>
              </a:rPr>
              <a:t/>
            </a:r>
            <a:br>
              <a:rPr lang="en-GB" sz="1500">
                <a:latin typeface="Apercu Mono Pro Medium" panose="02010609040000040003" pitchFamily="50" charset="0"/>
              </a:rPr>
            </a:br>
            <a:r>
              <a:rPr lang="en-GB">
                <a:latin typeface="Apercu Mono Pro Medium" panose="02010609040000040003" pitchFamily="50" charset="0"/>
              </a:rPr>
              <a:t/>
            </a:r>
            <a:br>
              <a:rPr lang="en-GB">
                <a:latin typeface="Apercu Mono Pro Medium" panose="02010609040000040003" pitchFamily="50" charset="0"/>
              </a:rPr>
            </a:br>
            <a:r>
              <a:rPr lang="en-GB" sz="3300">
                <a:solidFill>
                  <a:srgbClr val="FF003B"/>
                </a:solidFill>
                <a:latin typeface="Apercu Mono Pro Medium" panose="02010609040000040003" pitchFamily="50" charset="0"/>
              </a:rPr>
              <a:t>VISIT GOV.UK/TRANSITION</a:t>
            </a:r>
          </a:p>
        </p:txBody>
      </p:sp>
      <p:pic>
        <p:nvPicPr>
          <p:cNvPr id="5" name="Picture 4">
            <a:extLst>
              <a:ext uri="{FF2B5EF4-FFF2-40B4-BE49-F238E27FC236}">
                <a16:creationId xmlns:a16="http://schemas.microsoft.com/office/drawing/2014/main" xmlns="" id="{7E400A5C-E78A-49EA-A850-9EC4A89B7BD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86839" y="5216546"/>
            <a:ext cx="1836752" cy="1328801"/>
          </a:xfrm>
          <a:prstGeom prst="rect">
            <a:avLst/>
          </a:prstGeom>
        </p:spPr>
      </p:pic>
    </p:spTree>
    <p:extLst>
      <p:ext uri="{BB962C8B-B14F-4D97-AF65-F5344CB8AC3E}">
        <p14:creationId xmlns:p14="http://schemas.microsoft.com/office/powerpoint/2010/main" val="5038688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EA4BC72A-FCC2-4222-A795-AC4AC0278738}"/>
              </a:ext>
            </a:extLst>
          </p:cNvPr>
          <p:cNvSpPr>
            <a:spLocks noGrp="1"/>
          </p:cNvSpPr>
          <p:nvPr>
            <p:ph idx="1"/>
          </p:nvPr>
        </p:nvSpPr>
        <p:spPr/>
        <p:txBody>
          <a:bodyPr>
            <a:normAutofit/>
          </a:bodyPr>
          <a:lstStyle/>
          <a:p>
            <a:pPr>
              <a:lnSpc>
                <a:spcPct val="100000"/>
              </a:lnSpc>
              <a:buClr>
                <a:srgbClr val="FF0000"/>
              </a:buClr>
            </a:pPr>
            <a:r>
              <a:rPr lang="en-GB" sz="2200">
                <a:solidFill>
                  <a:srgbClr val="2D2767"/>
                </a:solidFill>
                <a:latin typeface="Apercu Pro" panose="020B0604020202020204" charset="0"/>
                <a:cs typeface="Apercu Pro" panose="020B0604020202020204" charset="0"/>
              </a:rPr>
              <a:t>The UK has left the EU. As we transition to our new relationship, we all need to take action to prepare.</a:t>
            </a:r>
          </a:p>
          <a:p>
            <a:pPr>
              <a:lnSpc>
                <a:spcPct val="100000"/>
              </a:lnSpc>
              <a:buClr>
                <a:srgbClr val="FF0000"/>
              </a:buClr>
            </a:pPr>
            <a:endParaRPr lang="en-GB" sz="1000">
              <a:solidFill>
                <a:srgbClr val="2D2767"/>
              </a:solidFill>
              <a:latin typeface="Apercu Pro" panose="020B0604020202020204" charset="0"/>
              <a:cs typeface="Apercu Pro" panose="020B0604020202020204" charset="0"/>
            </a:endParaRPr>
          </a:p>
          <a:p>
            <a:pPr>
              <a:lnSpc>
                <a:spcPct val="100000"/>
              </a:lnSpc>
              <a:buClr>
                <a:srgbClr val="FF0000"/>
              </a:buClr>
            </a:pPr>
            <a:r>
              <a:rPr lang="en-GB" sz="2200">
                <a:solidFill>
                  <a:srgbClr val="2D2767"/>
                </a:solidFill>
                <a:latin typeface="Apercu Pro" panose="020B0604020202020204" charset="0"/>
                <a:cs typeface="Apercu Pro" panose="020B0604020202020204" charset="0"/>
              </a:rPr>
              <a:t>This will be the beginning of a new relationship with the EU and a chance for the UK to set its own rules that benefit UK businesses.</a:t>
            </a:r>
          </a:p>
          <a:p>
            <a:pPr>
              <a:lnSpc>
                <a:spcPct val="100000"/>
              </a:lnSpc>
              <a:buClr>
                <a:srgbClr val="FF0000"/>
              </a:buClr>
            </a:pPr>
            <a:endParaRPr lang="en-GB" sz="1000">
              <a:solidFill>
                <a:srgbClr val="2D2767"/>
              </a:solidFill>
              <a:latin typeface="Apercu Pro" panose="020B0604020202020204" charset="0"/>
              <a:cs typeface="Apercu Pro" panose="020B0604020202020204" charset="0"/>
            </a:endParaRPr>
          </a:p>
          <a:p>
            <a:pPr>
              <a:lnSpc>
                <a:spcPct val="100000"/>
              </a:lnSpc>
              <a:buClr>
                <a:srgbClr val="FF0000"/>
              </a:buClr>
            </a:pPr>
            <a:r>
              <a:rPr lang="en-GB" sz="2200">
                <a:solidFill>
                  <a:srgbClr val="2D2767"/>
                </a:solidFill>
                <a:latin typeface="Apercu Pro" panose="020B0604020202020204" charset="0"/>
                <a:cs typeface="Apercu Pro" panose="020B0604020202020204" charset="0"/>
              </a:rPr>
              <a:t>Although negotiations are ongoing, there are a number of actions you can take no matter the outcome of the negotiations. </a:t>
            </a:r>
          </a:p>
          <a:p>
            <a:pPr>
              <a:lnSpc>
                <a:spcPct val="100000"/>
              </a:lnSpc>
              <a:buClr>
                <a:srgbClr val="FF0000"/>
              </a:buClr>
            </a:pPr>
            <a:endParaRPr lang="en-GB" sz="1000">
              <a:solidFill>
                <a:srgbClr val="2D2767"/>
              </a:solidFill>
              <a:latin typeface="Apercu Pro" panose="020B0604020202020204" charset="0"/>
              <a:cs typeface="Apercu Pro" panose="020B0604020202020204" charset="0"/>
            </a:endParaRPr>
          </a:p>
          <a:p>
            <a:pPr>
              <a:lnSpc>
                <a:spcPct val="100000"/>
              </a:lnSpc>
              <a:buClr>
                <a:srgbClr val="FF0000"/>
              </a:buClr>
            </a:pPr>
            <a:r>
              <a:rPr lang="en-GB" sz="2200">
                <a:solidFill>
                  <a:srgbClr val="2D2767"/>
                </a:solidFill>
                <a:latin typeface="Apercu Pro" panose="020B0604020202020204" charset="0"/>
                <a:cs typeface="Apercu Pro" panose="020B0604020202020204" charset="0"/>
              </a:rPr>
              <a:t>Now is the time for you and your business to start thinking about the actions you need to take to prepare for January 2021.</a:t>
            </a:r>
          </a:p>
          <a:p>
            <a:endParaRPr lang="en-GB" sz="2400">
              <a:latin typeface="Helvetica" panose="020B0604020202020204" pitchFamily="34" charset="0"/>
              <a:cs typeface="Helvetica" panose="020B0604020202020204" pitchFamily="34" charset="0"/>
            </a:endParaRPr>
          </a:p>
        </p:txBody>
      </p:sp>
      <p:sp>
        <p:nvSpPr>
          <p:cNvPr id="7" name="Title 1">
            <a:extLst>
              <a:ext uri="{FF2B5EF4-FFF2-40B4-BE49-F238E27FC236}">
                <a16:creationId xmlns:a16="http://schemas.microsoft.com/office/drawing/2014/main" xmlns="" id="{ED2B54D2-B535-4B58-B1BE-D5C6DF5AF1E3}"/>
              </a:ext>
            </a:extLst>
          </p:cNvPr>
          <p:cNvSpPr txBox="1">
            <a:spLocks/>
          </p:cNvSpPr>
          <p:nvPr/>
        </p:nvSpPr>
        <p:spPr>
          <a:xfrm>
            <a:off x="557297" y="0"/>
            <a:ext cx="1100526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NewTransport-Bold" panose="02000803040000020004" pitchFamily="2" charset="0"/>
                <a:ea typeface="+mj-ea"/>
                <a:cs typeface="+mj-cs"/>
              </a:defRPr>
            </a:lvl1pPr>
          </a:lstStyle>
          <a:p>
            <a:r>
              <a:rPr lang="en-GB" sz="3600" b="1">
                <a:solidFill>
                  <a:srgbClr val="2D2767"/>
                </a:solidFill>
                <a:latin typeface="Apercu Pro" panose="020B0604020202020204" charset="0"/>
                <a:cs typeface="Apercu Pro" panose="020B0604020202020204" charset="0"/>
              </a:rPr>
              <a:t>New rules for business are coming </a:t>
            </a:r>
          </a:p>
        </p:txBody>
      </p:sp>
      <p:sp>
        <p:nvSpPr>
          <p:cNvPr id="13" name="Content Placeholder 2">
            <a:extLst>
              <a:ext uri="{FF2B5EF4-FFF2-40B4-BE49-F238E27FC236}">
                <a16:creationId xmlns:a16="http://schemas.microsoft.com/office/drawing/2014/main" xmlns="" id="{E134CDA9-F7A6-46E7-8583-9FC0E839F668}"/>
              </a:ext>
            </a:extLst>
          </p:cNvPr>
          <p:cNvSpPr txBox="1">
            <a:spLocks/>
          </p:cNvSpPr>
          <p:nvPr/>
        </p:nvSpPr>
        <p:spPr>
          <a:xfrm>
            <a:off x="6221557" y="6129308"/>
            <a:ext cx="5242181" cy="48073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NewTransport-Light" panose="0200050304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NewTransport-Light" panose="0200050304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NewTransport-Light" panose="0200050304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ewTransport-Light" panose="0200050304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ewTransport-Light" panose="02000503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ts val="2800"/>
              </a:lnSpc>
              <a:spcBef>
                <a:spcPts val="0"/>
              </a:spcBef>
              <a:spcAft>
                <a:spcPts val="600"/>
              </a:spcAft>
              <a:buClr>
                <a:srgbClr val="FF0000"/>
              </a:buClr>
              <a:buNone/>
            </a:pPr>
            <a:r>
              <a:rPr lang="en-GB" sz="1800">
                <a:solidFill>
                  <a:schemeClr val="bg1"/>
                </a:solidFill>
                <a:cs typeface="Helvetica" panose="020B0604020202020204" pitchFamily="34" charset="0"/>
              </a:rPr>
              <a:t>Go to gov.uk/transition</a:t>
            </a:r>
          </a:p>
          <a:p>
            <a:pPr marL="0" indent="0">
              <a:lnSpc>
                <a:spcPts val="2800"/>
              </a:lnSpc>
              <a:spcBef>
                <a:spcPts val="0"/>
              </a:spcBef>
              <a:spcAft>
                <a:spcPts val="1200"/>
              </a:spcAft>
              <a:buClr>
                <a:srgbClr val="FF0000"/>
              </a:buClr>
              <a:buFont typeface="Arial" panose="020B0604020202020204" pitchFamily="34" charset="0"/>
              <a:buNone/>
            </a:pPr>
            <a:endParaRPr lang="en-GB" sz="2000" b="1">
              <a:solidFill>
                <a:srgbClr val="FF003B"/>
              </a:solidFill>
              <a:cs typeface="Helvetica" panose="020B0604020202020204" pitchFamily="34" charset="0"/>
            </a:endParaRPr>
          </a:p>
        </p:txBody>
      </p:sp>
    </p:spTree>
    <p:extLst>
      <p:ext uri="{BB962C8B-B14F-4D97-AF65-F5344CB8AC3E}">
        <p14:creationId xmlns:p14="http://schemas.microsoft.com/office/powerpoint/2010/main" val="10102447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DC2E9525-670D-4A60-8C29-33683A0C9481}"/>
              </a:ext>
            </a:extLst>
          </p:cNvPr>
          <p:cNvSpPr>
            <a:spLocks noGrp="1"/>
          </p:cNvSpPr>
          <p:nvPr>
            <p:ph type="title"/>
          </p:nvPr>
        </p:nvSpPr>
        <p:spPr>
          <a:xfrm>
            <a:off x="344770" y="479542"/>
            <a:ext cx="9492129" cy="961155"/>
          </a:xfrm>
        </p:spPr>
        <p:txBody>
          <a:bodyPr>
            <a:noAutofit/>
          </a:bodyPr>
          <a:lstStyle/>
          <a:p>
            <a:r>
              <a:rPr lang="en-GB" sz="3600" b="1">
                <a:solidFill>
                  <a:srgbClr val="2D2767"/>
                </a:solidFill>
                <a:effectLst/>
                <a:latin typeface="Apercu Pro"/>
                <a:ea typeface="Calibri" panose="020F0502020204030204" pitchFamily="34" charset="0"/>
                <a:cs typeface="Times New Roman"/>
              </a:rPr>
              <a:t>New opportunities and</a:t>
            </a:r>
            <a:r>
              <a:rPr lang="en-GB" sz="3600" b="1">
                <a:solidFill>
                  <a:srgbClr val="2D2767"/>
                </a:solidFill>
                <a:latin typeface="Apercu Pro"/>
                <a:ea typeface="Calibri" panose="020F0502020204030204" pitchFamily="34" charset="0"/>
                <a:cs typeface="Times New Roman"/>
              </a:rPr>
              <a:t> Trade</a:t>
            </a:r>
            <a:r>
              <a:rPr lang="en-GB" sz="3600" b="1">
                <a:solidFill>
                  <a:srgbClr val="2D2767"/>
                </a:solidFill>
                <a:effectLst/>
                <a:latin typeface="Apercu Pro"/>
                <a:ea typeface="Calibri" panose="020F0502020204030204" pitchFamily="34" charset="0"/>
                <a:cs typeface="Times New Roman"/>
              </a:rPr>
              <a:t> Agreements</a:t>
            </a:r>
            <a:endParaRPr lang="en-GB" sz="3600">
              <a:solidFill>
                <a:srgbClr val="2D2767"/>
              </a:solidFill>
              <a:latin typeface="Apercu Pro"/>
              <a:cs typeface="Times New Roman"/>
            </a:endParaRPr>
          </a:p>
        </p:txBody>
      </p:sp>
      <p:sp>
        <p:nvSpPr>
          <p:cNvPr id="2" name="TextBox 1">
            <a:extLst>
              <a:ext uri="{FF2B5EF4-FFF2-40B4-BE49-F238E27FC236}">
                <a16:creationId xmlns:a16="http://schemas.microsoft.com/office/drawing/2014/main" xmlns="" id="{C92FD9E8-20B0-4CE2-B14E-5FF464A2B81C}"/>
              </a:ext>
            </a:extLst>
          </p:cNvPr>
          <p:cNvSpPr txBox="1"/>
          <p:nvPr/>
        </p:nvSpPr>
        <p:spPr>
          <a:xfrm>
            <a:off x="577516" y="1442366"/>
            <a:ext cx="10458658" cy="3736920"/>
          </a:xfrm>
          <a:prstGeom prst="rect">
            <a:avLst/>
          </a:prstGeom>
          <a:noFill/>
        </p:spPr>
        <p:txBody>
          <a:bodyPr wrap="square" lIns="91440" tIns="45720" rIns="91440" bIns="45720" rtlCol="0" anchor="t">
            <a:spAutoFit/>
          </a:bodyPr>
          <a:lstStyle/>
          <a:p>
            <a:pPr marL="342900" indent="-342900">
              <a:lnSpc>
                <a:spcPct val="107000"/>
              </a:lnSpc>
              <a:spcBef>
                <a:spcPts val="800"/>
              </a:spcBef>
              <a:spcAft>
                <a:spcPts val="800"/>
              </a:spcAft>
              <a:buClr>
                <a:srgbClr val="FF0000"/>
              </a:buClr>
              <a:buFont typeface="Arial" panose="020B0604020202020204" pitchFamily="34" charset="0"/>
              <a:buChar char="•"/>
              <a:tabLst>
                <a:tab pos="457200" algn="l"/>
              </a:tabLst>
            </a:pPr>
            <a:r>
              <a:rPr lang="en-GB" sz="2200">
                <a:solidFill>
                  <a:srgbClr val="2D2767"/>
                </a:solidFill>
                <a:latin typeface="Apercu Pro"/>
                <a:ea typeface="Calibri" panose="020F0502020204030204" pitchFamily="34" charset="0"/>
                <a:cs typeface="Times New Roman"/>
              </a:rPr>
              <a:t>The UK has </a:t>
            </a:r>
            <a:r>
              <a:rPr lang="en-GB" sz="2200">
                <a:solidFill>
                  <a:srgbClr val="2D2767"/>
                </a:solidFill>
                <a:effectLst/>
                <a:latin typeface="Apercu Pro" panose="020B0604020202020204" charset="0"/>
                <a:ea typeface="Calibri" panose="020F0502020204030204" pitchFamily="34" charset="0"/>
              </a:rPr>
              <a:t>signed agreements with key trading partners including Ukraine, Switzerland, South Korea, Japan, Chile and Morocco. Negotiations are progressing including with the US, Australia, New Zealand, Canada and Vietnam.</a:t>
            </a:r>
            <a:endParaRPr lang="en-GB" sz="2200">
              <a:solidFill>
                <a:srgbClr val="2D2767"/>
              </a:solidFill>
              <a:latin typeface="Apercu Pro"/>
              <a:ea typeface="Calibri" panose="020F0502020204030204" pitchFamily="34" charset="0"/>
              <a:cs typeface="Times New Roman"/>
            </a:endParaRPr>
          </a:p>
          <a:p>
            <a:pPr marL="342900" lvl="0" indent="-342900">
              <a:lnSpc>
                <a:spcPct val="107000"/>
              </a:lnSpc>
              <a:spcBef>
                <a:spcPts val="800"/>
              </a:spcBef>
              <a:spcAft>
                <a:spcPts val="800"/>
              </a:spcAft>
              <a:buClr>
                <a:srgbClr val="FF0000"/>
              </a:buClr>
              <a:buFont typeface="Arial" panose="020B0604020202020204" pitchFamily="34" charset="0"/>
              <a:buChar char="•"/>
              <a:tabLst>
                <a:tab pos="457200" algn="l"/>
              </a:tabLst>
            </a:pPr>
            <a:r>
              <a:rPr lang="en-GB" sz="2200">
                <a:solidFill>
                  <a:srgbClr val="2D2767"/>
                </a:solidFill>
                <a:effectLst/>
                <a:latin typeface="Apercu Pro"/>
                <a:ea typeface="Calibri" panose="020F0502020204030204" pitchFamily="34" charset="0"/>
                <a:cs typeface="Times New Roman"/>
              </a:rPr>
              <a:t>The end of the transition period </a:t>
            </a:r>
            <a:r>
              <a:rPr lang="en-GB" sz="2200">
                <a:solidFill>
                  <a:srgbClr val="2D2767"/>
                </a:solidFill>
                <a:latin typeface="Apercu Pro"/>
                <a:ea typeface="Calibri" panose="020F0502020204030204" pitchFamily="34" charset="0"/>
                <a:cs typeface="Times New Roman"/>
              </a:rPr>
              <a:t>could</a:t>
            </a:r>
            <a:r>
              <a:rPr lang="en-GB" sz="2200">
                <a:solidFill>
                  <a:srgbClr val="2D2767"/>
                </a:solidFill>
                <a:effectLst/>
                <a:latin typeface="Apercu Pro"/>
                <a:ea typeface="Calibri" panose="020F0502020204030204" pitchFamily="34" charset="0"/>
                <a:cs typeface="Times New Roman"/>
              </a:rPr>
              <a:t> mean changes in the way your business trades.</a:t>
            </a:r>
            <a:endParaRPr lang="en-GB" sz="2200">
              <a:solidFill>
                <a:srgbClr val="2D2767"/>
              </a:solidFill>
              <a:effectLst/>
              <a:latin typeface="Apercu Pro" panose="020B0604020202020204" charset="0"/>
              <a:ea typeface="Calibri" panose="020F0502020204030204" pitchFamily="34" charset="0"/>
              <a:cs typeface="Times New Roman" panose="02020603050405020304" pitchFamily="18" charset="0"/>
            </a:endParaRPr>
          </a:p>
          <a:p>
            <a:pPr marL="342900" lvl="0" indent="-342900">
              <a:lnSpc>
                <a:spcPct val="107000"/>
              </a:lnSpc>
              <a:spcBef>
                <a:spcPts val="800"/>
              </a:spcBef>
              <a:spcAft>
                <a:spcPts val="800"/>
              </a:spcAft>
              <a:buClr>
                <a:srgbClr val="FF0000"/>
              </a:buClr>
              <a:buFont typeface="Arial" panose="020B0604020202020204" pitchFamily="34" charset="0"/>
              <a:buChar char="•"/>
              <a:tabLst>
                <a:tab pos="457200" algn="l"/>
              </a:tabLst>
            </a:pPr>
            <a:r>
              <a:rPr lang="en-GB" sz="2200">
                <a:solidFill>
                  <a:srgbClr val="2D2767"/>
                </a:solidFill>
                <a:latin typeface="Apercu Pro"/>
                <a:ea typeface="Calibri" panose="020F0502020204030204" pitchFamily="34" charset="0"/>
                <a:cs typeface="Times New Roman"/>
              </a:rPr>
              <a:t>You</a:t>
            </a:r>
            <a:r>
              <a:rPr lang="en-GB" sz="2200">
                <a:solidFill>
                  <a:srgbClr val="2D2767"/>
                </a:solidFill>
                <a:effectLst/>
                <a:latin typeface="Apercu Pro"/>
                <a:ea typeface="Calibri" panose="020F0502020204030204" pitchFamily="34" charset="0"/>
                <a:cs typeface="Times New Roman"/>
              </a:rPr>
              <a:t> need to understand how changes will affect them and prepare accordingly to ensure </a:t>
            </a:r>
            <a:r>
              <a:rPr lang="en-GB" sz="2200">
                <a:solidFill>
                  <a:srgbClr val="2D2767"/>
                </a:solidFill>
                <a:latin typeface="Apercu Pro"/>
                <a:ea typeface="Calibri" panose="020F0502020204030204" pitchFamily="34" charset="0"/>
                <a:cs typeface="Times New Roman"/>
              </a:rPr>
              <a:t>you</a:t>
            </a:r>
            <a:r>
              <a:rPr lang="en-GB" sz="2200">
                <a:solidFill>
                  <a:srgbClr val="2D2767"/>
                </a:solidFill>
                <a:effectLst/>
                <a:latin typeface="Apercu Pro"/>
                <a:ea typeface="Calibri" panose="020F0502020204030204" pitchFamily="34" charset="0"/>
                <a:cs typeface="Times New Roman"/>
              </a:rPr>
              <a:t> can continue trading from January 2021. Advice on what actions </a:t>
            </a:r>
            <a:r>
              <a:rPr lang="en-GB" sz="2200">
                <a:solidFill>
                  <a:srgbClr val="2D2767"/>
                </a:solidFill>
                <a:latin typeface="Apercu Pro"/>
                <a:ea typeface="Calibri" panose="020F0502020204030204" pitchFamily="34" charset="0"/>
                <a:cs typeface="Times New Roman"/>
              </a:rPr>
              <a:t>you</a:t>
            </a:r>
            <a:r>
              <a:rPr lang="en-GB" sz="2200">
                <a:solidFill>
                  <a:srgbClr val="2D2767"/>
                </a:solidFill>
                <a:effectLst/>
                <a:latin typeface="Apercu Pro"/>
                <a:ea typeface="Calibri" panose="020F0502020204030204" pitchFamily="34" charset="0"/>
                <a:cs typeface="Times New Roman"/>
              </a:rPr>
              <a:t> should take is available on gov.uk/transition</a:t>
            </a:r>
          </a:p>
        </p:txBody>
      </p:sp>
    </p:spTree>
    <p:extLst>
      <p:ext uri="{BB962C8B-B14F-4D97-AF65-F5344CB8AC3E}">
        <p14:creationId xmlns:p14="http://schemas.microsoft.com/office/powerpoint/2010/main" val="2053937552"/>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B832EDE3-A015-4170-A47F-49E03AB04C87}"/>
              </a:ext>
            </a:extLst>
          </p:cNvPr>
          <p:cNvSpPr>
            <a:spLocks noGrp="1"/>
          </p:cNvSpPr>
          <p:nvPr>
            <p:ph idx="1"/>
          </p:nvPr>
        </p:nvSpPr>
        <p:spPr>
          <a:xfrm>
            <a:off x="344770" y="1609333"/>
            <a:ext cx="11473732" cy="4351338"/>
          </a:xfrm>
        </p:spPr>
        <p:txBody>
          <a:bodyPr>
            <a:normAutofit fontScale="70000" lnSpcReduction="20000"/>
          </a:bodyPr>
          <a:lstStyle/>
          <a:p>
            <a:pPr>
              <a:lnSpc>
                <a:spcPct val="120000"/>
              </a:lnSpc>
              <a:spcBef>
                <a:spcPts val="600"/>
              </a:spcBef>
              <a:buClr>
                <a:srgbClr val="FF0000"/>
              </a:buClr>
            </a:pPr>
            <a:r>
              <a:rPr lang="en-GB" sz="3200">
                <a:solidFill>
                  <a:srgbClr val="2D2767"/>
                </a:solidFill>
                <a:latin typeface="Apercu Pro" panose="020B0604020202020204" charset="0"/>
                <a:cs typeface="Apercu Pro" panose="020B0604020202020204" charset="0"/>
              </a:rPr>
              <a:t>The end of the transition period will mean changes in the way businesses trade.</a:t>
            </a:r>
          </a:p>
          <a:p>
            <a:pPr>
              <a:lnSpc>
                <a:spcPct val="120000"/>
              </a:lnSpc>
              <a:spcBef>
                <a:spcPts val="600"/>
              </a:spcBef>
              <a:buClr>
                <a:srgbClr val="FF0000"/>
              </a:buClr>
            </a:pPr>
            <a:endParaRPr lang="en-GB" sz="1600">
              <a:solidFill>
                <a:srgbClr val="2D2767"/>
              </a:solidFill>
              <a:latin typeface="Apercu Pro" panose="020B0604020202020204" charset="0"/>
              <a:cs typeface="Apercu Pro" panose="020B0604020202020204" charset="0"/>
            </a:endParaRPr>
          </a:p>
          <a:p>
            <a:pPr>
              <a:lnSpc>
                <a:spcPct val="120000"/>
              </a:lnSpc>
              <a:spcBef>
                <a:spcPts val="600"/>
              </a:spcBef>
              <a:buClr>
                <a:srgbClr val="FF0000"/>
              </a:buClr>
            </a:pPr>
            <a:r>
              <a:rPr lang="en-GB" sz="3200">
                <a:solidFill>
                  <a:srgbClr val="2D2767"/>
                </a:solidFill>
                <a:latin typeface="Apercu Pro" panose="020B0604020202020204" charset="0"/>
                <a:cs typeface="Apercu Pro" panose="020B0604020202020204" charset="0"/>
              </a:rPr>
              <a:t>For example, there will be changes to: </a:t>
            </a:r>
          </a:p>
          <a:p>
            <a:pPr lvl="1">
              <a:lnSpc>
                <a:spcPct val="120000"/>
              </a:lnSpc>
              <a:spcBef>
                <a:spcPts val="600"/>
              </a:spcBef>
              <a:buClr>
                <a:srgbClr val="FF0000"/>
              </a:buClr>
            </a:pPr>
            <a:r>
              <a:rPr lang="en-GB" sz="3200">
                <a:solidFill>
                  <a:srgbClr val="2D2767"/>
                </a:solidFill>
                <a:latin typeface="Apercu Pro" panose="020B0604020202020204" charset="0"/>
                <a:cs typeface="Apercu Pro" panose="020B0604020202020204" charset="0"/>
              </a:rPr>
              <a:t>the way you can move goods across the border;</a:t>
            </a:r>
          </a:p>
          <a:p>
            <a:pPr lvl="1">
              <a:lnSpc>
                <a:spcPct val="120000"/>
              </a:lnSpc>
              <a:spcBef>
                <a:spcPts val="600"/>
              </a:spcBef>
              <a:buClr>
                <a:srgbClr val="FF0000"/>
              </a:buClr>
            </a:pPr>
            <a:r>
              <a:rPr lang="en-GB" sz="3200">
                <a:solidFill>
                  <a:srgbClr val="2D2767"/>
                </a:solidFill>
                <a:latin typeface="Apercu Pro" panose="020B0604020202020204" charset="0"/>
                <a:cs typeface="Apercu Pro" panose="020B0604020202020204" charset="0"/>
              </a:rPr>
              <a:t>how you provide services in EU markets;</a:t>
            </a:r>
          </a:p>
          <a:p>
            <a:pPr lvl="1">
              <a:lnSpc>
                <a:spcPct val="120000"/>
              </a:lnSpc>
              <a:spcBef>
                <a:spcPts val="600"/>
              </a:spcBef>
              <a:buClr>
                <a:srgbClr val="FF0000"/>
              </a:buClr>
            </a:pPr>
            <a:r>
              <a:rPr lang="en-GB" sz="3200">
                <a:solidFill>
                  <a:srgbClr val="2D2767"/>
                </a:solidFill>
                <a:latin typeface="Apercu Pro" panose="020B0604020202020204" charset="0"/>
                <a:cs typeface="Apercu Pro" panose="020B0604020202020204" charset="0"/>
              </a:rPr>
              <a:t>the immigration status of your workforce.</a:t>
            </a:r>
          </a:p>
          <a:p>
            <a:pPr marL="0" indent="0">
              <a:lnSpc>
                <a:spcPct val="120000"/>
              </a:lnSpc>
              <a:spcBef>
                <a:spcPts val="600"/>
              </a:spcBef>
              <a:buClr>
                <a:srgbClr val="FF0000"/>
              </a:buClr>
              <a:buNone/>
            </a:pPr>
            <a:endParaRPr lang="en-GB" sz="3200">
              <a:solidFill>
                <a:srgbClr val="2D2767"/>
              </a:solidFill>
              <a:latin typeface="Apercu Pro" panose="020B0604020202020204" charset="0"/>
              <a:cs typeface="Apercu Pro" panose="020B0604020202020204" charset="0"/>
            </a:endParaRPr>
          </a:p>
          <a:p>
            <a:pPr>
              <a:lnSpc>
                <a:spcPct val="120000"/>
              </a:lnSpc>
              <a:spcBef>
                <a:spcPts val="600"/>
              </a:spcBef>
              <a:buClr>
                <a:srgbClr val="FF0000"/>
              </a:buClr>
            </a:pPr>
            <a:r>
              <a:rPr lang="en-GB" sz="3200">
                <a:solidFill>
                  <a:srgbClr val="2D2767"/>
                </a:solidFill>
                <a:latin typeface="Apercu Pro" panose="020B0604020202020204" charset="0"/>
                <a:cs typeface="Apercu Pro" panose="020B0604020202020204" charset="0"/>
              </a:rPr>
              <a:t>You need to understand how changes will affect your business and prepare accordingly to ensure you can continue trading from January 2021. Advice on what actions you should take is available on </a:t>
            </a:r>
            <a:r>
              <a:rPr lang="en-GB" sz="3200" b="1">
                <a:solidFill>
                  <a:srgbClr val="FF003B"/>
                </a:solidFill>
                <a:latin typeface="Apercu Pro" panose="020B0604020202020204" charset="0"/>
                <a:cs typeface="Apercu Pro" panose="020B0604020202020204" charset="0"/>
              </a:rPr>
              <a:t>gov.uk/transition</a:t>
            </a:r>
            <a:r>
              <a:rPr lang="en-GB" sz="3200" b="1">
                <a:solidFill>
                  <a:srgbClr val="FF003A"/>
                </a:solidFill>
                <a:latin typeface="Apercu Pro" panose="020B0604020202020204" charset="0"/>
                <a:cs typeface="Apercu Pro" panose="020B0604020202020204" charset="0"/>
              </a:rPr>
              <a:t>.</a:t>
            </a:r>
          </a:p>
          <a:p>
            <a:pPr marL="0" indent="0">
              <a:buNone/>
            </a:pPr>
            <a:endParaRPr lang="en-GB">
              <a:latin typeface="Helvetica" panose="020B0604020202020204" pitchFamily="34" charset="0"/>
              <a:cs typeface="Helvetica" panose="020B0604020202020204" pitchFamily="34" charset="0"/>
            </a:endParaRPr>
          </a:p>
          <a:p>
            <a:pPr marL="0" indent="0">
              <a:buNone/>
            </a:pPr>
            <a:endParaRPr lang="en-GB">
              <a:latin typeface="Helvetica" panose="020B0604020202020204" pitchFamily="34" charset="0"/>
              <a:cs typeface="Helvetica" panose="020B0604020202020204" pitchFamily="34" charset="0"/>
            </a:endParaRPr>
          </a:p>
          <a:p>
            <a:pPr marL="0" indent="0">
              <a:buNone/>
            </a:pPr>
            <a:endParaRPr lang="en-GB">
              <a:latin typeface="Helvetica" panose="020B0604020202020204" pitchFamily="34" charset="0"/>
              <a:cs typeface="Helvetica" panose="020B0604020202020204" pitchFamily="34" charset="0"/>
            </a:endParaRPr>
          </a:p>
        </p:txBody>
      </p:sp>
      <p:sp>
        <p:nvSpPr>
          <p:cNvPr id="5" name="Title 1">
            <a:extLst>
              <a:ext uri="{FF2B5EF4-FFF2-40B4-BE49-F238E27FC236}">
                <a16:creationId xmlns:a16="http://schemas.microsoft.com/office/drawing/2014/main" xmlns="" id="{ABB37833-B51E-46D4-AC36-800E4BA8C160}"/>
              </a:ext>
            </a:extLst>
          </p:cNvPr>
          <p:cNvSpPr>
            <a:spLocks noGrp="1"/>
          </p:cNvSpPr>
          <p:nvPr>
            <p:ph type="title"/>
          </p:nvPr>
        </p:nvSpPr>
        <p:spPr/>
        <p:txBody>
          <a:bodyPr>
            <a:normAutofit/>
          </a:bodyPr>
          <a:lstStyle/>
          <a:p>
            <a:r>
              <a:rPr lang="en-GB" sz="3600" b="1">
                <a:solidFill>
                  <a:srgbClr val="2D2767"/>
                </a:solidFill>
                <a:latin typeface="Apercu Pro" panose="020B0604020202020204" charset="0"/>
                <a:cs typeface="Apercu Pro" panose="020B0604020202020204" charset="0"/>
              </a:rPr>
              <a:t>Take action</a:t>
            </a:r>
          </a:p>
        </p:txBody>
      </p:sp>
      <p:sp>
        <p:nvSpPr>
          <p:cNvPr id="11" name="Content Placeholder 2">
            <a:extLst>
              <a:ext uri="{FF2B5EF4-FFF2-40B4-BE49-F238E27FC236}">
                <a16:creationId xmlns:a16="http://schemas.microsoft.com/office/drawing/2014/main" xmlns="" id="{64507CEC-75EA-461C-A7DF-4E7035174E91}"/>
              </a:ext>
            </a:extLst>
          </p:cNvPr>
          <p:cNvSpPr txBox="1">
            <a:spLocks/>
          </p:cNvSpPr>
          <p:nvPr/>
        </p:nvSpPr>
        <p:spPr>
          <a:xfrm>
            <a:off x="6221557" y="6129308"/>
            <a:ext cx="5242181" cy="48073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NewTransport-Light" panose="0200050304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NewTransport-Light" panose="0200050304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NewTransport-Light" panose="0200050304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ewTransport-Light" panose="0200050304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ewTransport-Light" panose="02000503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ts val="2800"/>
              </a:lnSpc>
              <a:spcBef>
                <a:spcPts val="0"/>
              </a:spcBef>
              <a:spcAft>
                <a:spcPts val="600"/>
              </a:spcAft>
              <a:buClr>
                <a:srgbClr val="FF0000"/>
              </a:buClr>
              <a:buNone/>
            </a:pPr>
            <a:r>
              <a:rPr lang="en-GB" sz="1800">
                <a:solidFill>
                  <a:schemeClr val="bg1"/>
                </a:solidFill>
                <a:cs typeface="Helvetica" panose="020B0604020202020204" pitchFamily="34" charset="0"/>
              </a:rPr>
              <a:t>Go to gov.uk/transition</a:t>
            </a:r>
          </a:p>
          <a:p>
            <a:pPr marL="0" indent="0">
              <a:lnSpc>
                <a:spcPts val="2800"/>
              </a:lnSpc>
              <a:spcBef>
                <a:spcPts val="0"/>
              </a:spcBef>
              <a:spcAft>
                <a:spcPts val="1200"/>
              </a:spcAft>
              <a:buClr>
                <a:srgbClr val="FF0000"/>
              </a:buClr>
              <a:buFont typeface="Arial" panose="020B0604020202020204" pitchFamily="34" charset="0"/>
              <a:buNone/>
            </a:pPr>
            <a:endParaRPr lang="en-GB" sz="2000" b="1">
              <a:solidFill>
                <a:srgbClr val="FF003B"/>
              </a:solidFill>
              <a:cs typeface="Helvetica" panose="020B0604020202020204" pitchFamily="34" charset="0"/>
            </a:endParaRPr>
          </a:p>
        </p:txBody>
      </p:sp>
    </p:spTree>
    <p:extLst>
      <p:ext uri="{BB962C8B-B14F-4D97-AF65-F5344CB8AC3E}">
        <p14:creationId xmlns:p14="http://schemas.microsoft.com/office/powerpoint/2010/main" val="28714611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1CA32A93-01FC-4BF4-94C1-7CF9B06BD5AA}"/>
              </a:ext>
            </a:extLst>
          </p:cNvPr>
          <p:cNvSpPr>
            <a:spLocks noGrp="1"/>
          </p:cNvSpPr>
          <p:nvPr>
            <p:ph idx="1"/>
          </p:nvPr>
        </p:nvSpPr>
        <p:spPr>
          <a:xfrm>
            <a:off x="318052" y="1825625"/>
            <a:ext cx="6696134" cy="4351338"/>
          </a:xfrm>
        </p:spPr>
        <p:txBody>
          <a:bodyPr>
            <a:normAutofit fontScale="85000" lnSpcReduction="10000"/>
          </a:bodyPr>
          <a:lstStyle/>
          <a:p>
            <a:pPr marL="0" indent="0" fontAlgn="base">
              <a:lnSpc>
                <a:spcPct val="120000"/>
              </a:lnSpc>
              <a:spcBef>
                <a:spcPts val="600"/>
              </a:spcBef>
              <a:buNone/>
            </a:pPr>
            <a:r>
              <a:rPr lang="en-GB">
                <a:solidFill>
                  <a:srgbClr val="2D2767"/>
                </a:solidFill>
                <a:latin typeface="Apercu Pro" panose="020B0604020202020204" charset="0"/>
                <a:cs typeface="Apercu Pro" panose="020B0604020202020204" charset="0"/>
              </a:rPr>
              <a:t>To find out what changes will apply, you should use the checker tool for tailored advice</a:t>
            </a:r>
            <a:r>
              <a:rPr lang="en-GB">
                <a:solidFill>
                  <a:srgbClr val="1E1348"/>
                </a:solidFill>
                <a:latin typeface="Apercu Pro" panose="020B0604020202020204" charset="0"/>
                <a:cs typeface="Apercu Pro" panose="020B0604020202020204" charset="0"/>
              </a:rPr>
              <a:t>:</a:t>
            </a:r>
          </a:p>
          <a:p>
            <a:pPr marL="0" indent="0" fontAlgn="base">
              <a:lnSpc>
                <a:spcPct val="120000"/>
              </a:lnSpc>
              <a:spcBef>
                <a:spcPts val="600"/>
              </a:spcBef>
              <a:buNone/>
            </a:pPr>
            <a:endParaRPr lang="en-GB">
              <a:latin typeface="Apercu Pro" panose="020B0604020202020204" charset="0"/>
              <a:cs typeface="Apercu Pro" panose="020B0604020202020204" charset="0"/>
            </a:endParaRPr>
          </a:p>
          <a:p>
            <a:pPr fontAlgn="base">
              <a:lnSpc>
                <a:spcPct val="120000"/>
              </a:lnSpc>
              <a:spcBef>
                <a:spcPts val="600"/>
              </a:spcBef>
              <a:buClr>
                <a:srgbClr val="FF0000"/>
              </a:buClr>
            </a:pPr>
            <a:r>
              <a:rPr lang="en-GB">
                <a:solidFill>
                  <a:srgbClr val="2D2767"/>
                </a:solidFill>
                <a:latin typeface="Apercu Pro" panose="020B0604020202020204" charset="0"/>
                <a:cs typeface="Apercu Pro" panose="020B0604020202020204" charset="0"/>
              </a:rPr>
              <a:t>Visit</a:t>
            </a:r>
            <a:r>
              <a:rPr lang="en-GB">
                <a:latin typeface="Apercu Pro" panose="020B0604020202020204" charset="0"/>
                <a:cs typeface="Apercu Pro" panose="020B0604020202020204" charset="0"/>
              </a:rPr>
              <a:t> </a:t>
            </a:r>
            <a:r>
              <a:rPr lang="en-GB" b="1">
                <a:solidFill>
                  <a:srgbClr val="FF003B"/>
                </a:solidFill>
                <a:latin typeface="Apercu Pro" panose="020B0604020202020204" charset="0"/>
                <a:cs typeface="Apercu Pro" panose="020B0604020202020204" charset="0"/>
              </a:rPr>
              <a:t>gov.uk/transition</a:t>
            </a:r>
            <a:r>
              <a:rPr lang="en-GB">
                <a:solidFill>
                  <a:srgbClr val="1E1348"/>
                </a:solidFill>
                <a:latin typeface="Apercu Pro" panose="020B0604020202020204" charset="0"/>
                <a:cs typeface="Apercu Pro" panose="020B0604020202020204" charset="0"/>
              </a:rPr>
              <a:t>;</a:t>
            </a:r>
            <a:r>
              <a:rPr lang="en-GB" b="1">
                <a:solidFill>
                  <a:srgbClr val="FF003A"/>
                </a:solidFill>
                <a:latin typeface="Apercu Pro" panose="020B0604020202020204" charset="0"/>
                <a:cs typeface="Apercu Pro" panose="020B0604020202020204" charset="0"/>
              </a:rPr>
              <a:t> </a:t>
            </a:r>
          </a:p>
          <a:p>
            <a:pPr fontAlgn="base">
              <a:lnSpc>
                <a:spcPct val="120000"/>
              </a:lnSpc>
              <a:spcBef>
                <a:spcPts val="600"/>
              </a:spcBef>
              <a:buClr>
                <a:srgbClr val="FF0000"/>
              </a:buClr>
            </a:pPr>
            <a:r>
              <a:rPr lang="en-GB">
                <a:solidFill>
                  <a:srgbClr val="2D2767"/>
                </a:solidFill>
                <a:latin typeface="Apercu Pro" panose="020B0604020202020204" charset="0"/>
                <a:cs typeface="Apercu Pro" panose="020B0604020202020204" charset="0"/>
              </a:rPr>
              <a:t>Answer a few questions to get a personalised list of actions for your business;</a:t>
            </a:r>
          </a:p>
          <a:p>
            <a:pPr fontAlgn="base">
              <a:lnSpc>
                <a:spcPct val="120000"/>
              </a:lnSpc>
              <a:spcBef>
                <a:spcPts val="600"/>
              </a:spcBef>
              <a:buClr>
                <a:srgbClr val="FF0000"/>
              </a:buClr>
            </a:pPr>
            <a:r>
              <a:rPr lang="en-GB">
                <a:solidFill>
                  <a:srgbClr val="2D2767"/>
                </a:solidFill>
                <a:latin typeface="Apercu Pro" panose="020B0604020202020204" charset="0"/>
                <a:cs typeface="Apercu Pro" panose="020B0604020202020204" charset="0"/>
              </a:rPr>
              <a:t>Then sign up for emails to get updates when things change.</a:t>
            </a:r>
          </a:p>
          <a:p>
            <a:pPr marL="0" indent="0">
              <a:buNone/>
            </a:pPr>
            <a:endParaRPr lang="en-GB"/>
          </a:p>
        </p:txBody>
      </p:sp>
      <p:sp>
        <p:nvSpPr>
          <p:cNvPr id="5" name="Title 1">
            <a:extLst>
              <a:ext uri="{FF2B5EF4-FFF2-40B4-BE49-F238E27FC236}">
                <a16:creationId xmlns:a16="http://schemas.microsoft.com/office/drawing/2014/main" xmlns="" id="{408C7348-A440-41EE-8218-A8D771F0BF17}"/>
              </a:ext>
            </a:extLst>
          </p:cNvPr>
          <p:cNvSpPr>
            <a:spLocks noGrp="1"/>
          </p:cNvSpPr>
          <p:nvPr>
            <p:ph type="title"/>
          </p:nvPr>
        </p:nvSpPr>
        <p:spPr/>
        <p:txBody>
          <a:bodyPr>
            <a:normAutofit/>
          </a:bodyPr>
          <a:lstStyle/>
          <a:p>
            <a:r>
              <a:rPr lang="en-GB" sz="3600" b="1">
                <a:solidFill>
                  <a:srgbClr val="2D2767"/>
                </a:solidFill>
                <a:latin typeface="Apercu Pro" panose="020B0604020202020204" charset="0"/>
                <a:cs typeface="Apercu Pro" panose="020B0604020202020204" charset="0"/>
              </a:rPr>
              <a:t>Check what actions you need to take</a:t>
            </a:r>
          </a:p>
        </p:txBody>
      </p:sp>
      <p:pic>
        <p:nvPicPr>
          <p:cNvPr id="14" name="Content Placeholder 13" descr="A screenshot of a cell phone&#10;&#10;Description automatically generated">
            <a:extLst>
              <a:ext uri="{FF2B5EF4-FFF2-40B4-BE49-F238E27FC236}">
                <a16:creationId xmlns:a16="http://schemas.microsoft.com/office/drawing/2014/main" xmlns="" id="{02DA66A9-F0BC-421D-9FE0-0A28122EA59D}"/>
              </a:ext>
            </a:extLst>
          </p:cNvPr>
          <p:cNvPicPr>
            <a:picLocks noGrp="1" noChangeAspect="1"/>
          </p:cNvPicPr>
          <p:nvPr>
            <p:ph sz="half" idx="4294967295"/>
          </p:nvPr>
        </p:nvPicPr>
        <p:blipFill>
          <a:blip r:embed="rId2" cstate="print">
            <a:extLst>
              <a:ext uri="{28A0092B-C50C-407E-A947-70E740481C1C}">
                <a14:useLocalDpi xmlns:a14="http://schemas.microsoft.com/office/drawing/2010/main" val="0"/>
              </a:ext>
            </a:extLst>
          </a:blip>
          <a:stretch>
            <a:fillRect/>
          </a:stretch>
        </p:blipFill>
        <p:spPr>
          <a:xfrm>
            <a:off x="7200634" y="1825625"/>
            <a:ext cx="4576762" cy="3732213"/>
          </a:xfrm>
          <a:ln>
            <a:solidFill>
              <a:srgbClr val="9A9A9A"/>
            </a:solidFill>
          </a:ln>
        </p:spPr>
      </p:pic>
      <p:sp>
        <p:nvSpPr>
          <p:cNvPr id="7" name="Content Placeholder 2">
            <a:extLst>
              <a:ext uri="{FF2B5EF4-FFF2-40B4-BE49-F238E27FC236}">
                <a16:creationId xmlns:a16="http://schemas.microsoft.com/office/drawing/2014/main" xmlns="" id="{9EC0225A-D864-423B-87D8-9CD21B899827}"/>
              </a:ext>
            </a:extLst>
          </p:cNvPr>
          <p:cNvSpPr txBox="1">
            <a:spLocks/>
          </p:cNvSpPr>
          <p:nvPr/>
        </p:nvSpPr>
        <p:spPr>
          <a:xfrm>
            <a:off x="6221557" y="6129308"/>
            <a:ext cx="5242181" cy="48073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NewTransport-Light" panose="0200050304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NewTransport-Light" panose="0200050304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NewTransport-Light" panose="0200050304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ewTransport-Light" panose="0200050304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ewTransport-Light" panose="02000503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ts val="2800"/>
              </a:lnSpc>
              <a:spcBef>
                <a:spcPts val="0"/>
              </a:spcBef>
              <a:spcAft>
                <a:spcPts val="600"/>
              </a:spcAft>
              <a:buClr>
                <a:srgbClr val="FF0000"/>
              </a:buClr>
              <a:buNone/>
            </a:pPr>
            <a:r>
              <a:rPr lang="en-GB" sz="1800">
                <a:solidFill>
                  <a:schemeClr val="bg1"/>
                </a:solidFill>
                <a:cs typeface="Helvetica" panose="020B0604020202020204" pitchFamily="34" charset="0"/>
              </a:rPr>
              <a:t>Go to gov.uk/transition</a:t>
            </a:r>
          </a:p>
          <a:p>
            <a:pPr marL="0" indent="0">
              <a:lnSpc>
                <a:spcPts val="2800"/>
              </a:lnSpc>
              <a:spcBef>
                <a:spcPts val="0"/>
              </a:spcBef>
              <a:spcAft>
                <a:spcPts val="1200"/>
              </a:spcAft>
              <a:buClr>
                <a:srgbClr val="FF0000"/>
              </a:buClr>
              <a:buFont typeface="Arial" panose="020B0604020202020204" pitchFamily="34" charset="0"/>
              <a:buNone/>
            </a:pPr>
            <a:endParaRPr lang="en-GB" sz="2000" b="1">
              <a:solidFill>
                <a:srgbClr val="FF003B"/>
              </a:solidFill>
              <a:cs typeface="Helvetica" panose="020B0604020202020204" pitchFamily="34" charset="0"/>
            </a:endParaRPr>
          </a:p>
        </p:txBody>
      </p:sp>
    </p:spTree>
    <p:extLst>
      <p:ext uri="{BB962C8B-B14F-4D97-AF65-F5344CB8AC3E}">
        <p14:creationId xmlns:p14="http://schemas.microsoft.com/office/powerpoint/2010/main" val="11993521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creenshot of a cell phone&#10;&#10;Description automatically generated">
            <a:extLst>
              <a:ext uri="{FF2B5EF4-FFF2-40B4-BE49-F238E27FC236}">
                <a16:creationId xmlns:a16="http://schemas.microsoft.com/office/drawing/2014/main" xmlns="" id="{6F72C44B-2DF1-4DFE-8846-9996A174BFF1}"/>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309415" y="1590875"/>
            <a:ext cx="5229835" cy="4211967"/>
          </a:xfrm>
        </p:spPr>
      </p:pic>
      <p:sp>
        <p:nvSpPr>
          <p:cNvPr id="10" name="Title 1">
            <a:extLst>
              <a:ext uri="{FF2B5EF4-FFF2-40B4-BE49-F238E27FC236}">
                <a16:creationId xmlns:a16="http://schemas.microsoft.com/office/drawing/2014/main" xmlns="" id="{ACC05786-8145-434F-99BC-93362FBF6372}"/>
              </a:ext>
            </a:extLst>
          </p:cNvPr>
          <p:cNvSpPr>
            <a:spLocks noGrp="1"/>
          </p:cNvSpPr>
          <p:nvPr>
            <p:ph type="title"/>
          </p:nvPr>
        </p:nvSpPr>
        <p:spPr/>
        <p:txBody>
          <a:bodyPr>
            <a:normAutofit/>
          </a:bodyPr>
          <a:lstStyle/>
          <a:p>
            <a:r>
              <a:rPr lang="en-GB" sz="3600" b="1">
                <a:solidFill>
                  <a:srgbClr val="2D2767"/>
                </a:solidFill>
                <a:latin typeface="Apercu Pro" panose="020B0604020202020204" charset="0"/>
                <a:cs typeface="Apercu Pro" panose="020B0604020202020204" charset="0"/>
              </a:rPr>
              <a:t>Use the checker tool</a:t>
            </a:r>
          </a:p>
        </p:txBody>
      </p:sp>
      <p:pic>
        <p:nvPicPr>
          <p:cNvPr id="8" name="Content Placeholder 7" descr="A screenshot of a cell phone&#10;&#10;Description automatically generated">
            <a:extLst>
              <a:ext uri="{FF2B5EF4-FFF2-40B4-BE49-F238E27FC236}">
                <a16:creationId xmlns:a16="http://schemas.microsoft.com/office/drawing/2014/main" xmlns="" id="{C4F2542E-295E-4B09-BD4F-8B80B2D1706E}"/>
              </a:ext>
            </a:extLst>
          </p:cNvPr>
          <p:cNvPicPr>
            <a:picLocks noGrp="1" noChangeAspect="1"/>
          </p:cNvPicPr>
          <p:nvPr>
            <p:ph sz="half" idx="4294967295"/>
          </p:nvPr>
        </p:nvPicPr>
        <p:blipFill>
          <a:blip r:embed="rId4" cstate="print">
            <a:extLst>
              <a:ext uri="{28A0092B-C50C-407E-A947-70E740481C1C}">
                <a14:useLocalDpi xmlns:a14="http://schemas.microsoft.com/office/drawing/2010/main" val="0"/>
              </a:ext>
            </a:extLst>
          </a:blip>
          <a:stretch>
            <a:fillRect/>
          </a:stretch>
        </p:blipFill>
        <p:spPr>
          <a:xfrm>
            <a:off x="516835" y="1637323"/>
            <a:ext cx="4033838" cy="3708400"/>
          </a:xfrm>
        </p:spPr>
      </p:pic>
      <p:cxnSp>
        <p:nvCxnSpPr>
          <p:cNvPr id="17" name="Straight Connector 16">
            <a:extLst>
              <a:ext uri="{FF2B5EF4-FFF2-40B4-BE49-F238E27FC236}">
                <a16:creationId xmlns:a16="http://schemas.microsoft.com/office/drawing/2014/main" xmlns="" id="{CA3E361E-076E-4DF1-9F4A-28CD6D012BDE}"/>
              </a:ext>
            </a:extLst>
          </p:cNvPr>
          <p:cNvCxnSpPr>
            <a:cxnSpLocks/>
          </p:cNvCxnSpPr>
          <p:nvPr/>
        </p:nvCxnSpPr>
        <p:spPr>
          <a:xfrm flipV="1">
            <a:off x="5797393" y="1460185"/>
            <a:ext cx="0" cy="3885538"/>
          </a:xfrm>
          <a:prstGeom prst="line">
            <a:avLst/>
          </a:prstGeom>
          <a:ln w="9525" cap="rnd">
            <a:solidFill>
              <a:schemeClr val="bg1">
                <a:lumMod val="75000"/>
              </a:schemeClr>
            </a:solidFill>
            <a:prstDash val="dash"/>
            <a:round/>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xmlns="" id="{EE089091-4621-4EC5-843C-3C40AEF51561}"/>
              </a:ext>
            </a:extLst>
          </p:cNvPr>
          <p:cNvSpPr txBox="1">
            <a:spLocks/>
          </p:cNvSpPr>
          <p:nvPr/>
        </p:nvSpPr>
        <p:spPr>
          <a:xfrm>
            <a:off x="6221557" y="6129308"/>
            <a:ext cx="5242181" cy="48073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NewTransport-Light" panose="0200050304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NewTransport-Light" panose="0200050304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NewTransport-Light" panose="0200050304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ewTransport-Light" panose="0200050304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ewTransport-Light" panose="02000503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ts val="2800"/>
              </a:lnSpc>
              <a:spcBef>
                <a:spcPts val="0"/>
              </a:spcBef>
              <a:spcAft>
                <a:spcPts val="600"/>
              </a:spcAft>
              <a:buClr>
                <a:srgbClr val="FF0000"/>
              </a:buClr>
              <a:buNone/>
            </a:pPr>
            <a:r>
              <a:rPr lang="en-GB" sz="1800">
                <a:solidFill>
                  <a:schemeClr val="bg1"/>
                </a:solidFill>
                <a:cs typeface="Helvetica" panose="020B0604020202020204" pitchFamily="34" charset="0"/>
              </a:rPr>
              <a:t>Go to gov.uk/transition</a:t>
            </a:r>
          </a:p>
          <a:p>
            <a:pPr marL="0" indent="0">
              <a:lnSpc>
                <a:spcPts val="2800"/>
              </a:lnSpc>
              <a:spcBef>
                <a:spcPts val="0"/>
              </a:spcBef>
              <a:spcAft>
                <a:spcPts val="1200"/>
              </a:spcAft>
              <a:buClr>
                <a:srgbClr val="FF0000"/>
              </a:buClr>
              <a:buFont typeface="Arial" panose="020B0604020202020204" pitchFamily="34" charset="0"/>
              <a:buNone/>
            </a:pPr>
            <a:endParaRPr lang="en-GB" sz="2000" b="1">
              <a:solidFill>
                <a:srgbClr val="FF003B"/>
              </a:solidFill>
              <a:cs typeface="Helvetica" panose="020B0604020202020204" pitchFamily="34" charset="0"/>
            </a:endParaRPr>
          </a:p>
        </p:txBody>
      </p:sp>
    </p:spTree>
    <p:extLst>
      <p:ext uri="{BB962C8B-B14F-4D97-AF65-F5344CB8AC3E}">
        <p14:creationId xmlns:p14="http://schemas.microsoft.com/office/powerpoint/2010/main" val="36313073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0D2A3C40-BCD1-4463-B9CC-5C6649A45C2E}"/>
              </a:ext>
            </a:extLst>
          </p:cNvPr>
          <p:cNvGrpSpPr/>
          <p:nvPr/>
        </p:nvGrpSpPr>
        <p:grpSpPr>
          <a:xfrm>
            <a:off x="1287721" y="2768039"/>
            <a:ext cx="9939362" cy="1466605"/>
            <a:chOff x="1287721" y="1734903"/>
            <a:chExt cx="9939362" cy="1466605"/>
          </a:xfrm>
        </p:grpSpPr>
        <p:cxnSp>
          <p:nvCxnSpPr>
            <p:cNvPr id="12" name="Straight Connector 11">
              <a:extLst>
                <a:ext uri="{FF2B5EF4-FFF2-40B4-BE49-F238E27FC236}">
                  <a16:creationId xmlns:a16="http://schemas.microsoft.com/office/drawing/2014/main" xmlns="" id="{DA8C7EDF-B742-42C8-BB90-E7BB1D0A02AE}"/>
                </a:ext>
              </a:extLst>
            </p:cNvPr>
            <p:cNvCxnSpPr/>
            <p:nvPr/>
          </p:nvCxnSpPr>
          <p:spPr>
            <a:xfrm>
              <a:off x="1287721" y="1734903"/>
              <a:ext cx="9939362" cy="0"/>
            </a:xfrm>
            <a:prstGeom prst="line">
              <a:avLst/>
            </a:prstGeom>
            <a:ln w="9525" cap="rnd">
              <a:solidFill>
                <a:schemeClr val="bg1">
                  <a:lumMod val="75000"/>
                </a:schemeClr>
              </a:solidFill>
              <a:prstDash val="dash"/>
              <a:roun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0B8E0835-8CF4-4119-8835-26EEB56871AF}"/>
                </a:ext>
              </a:extLst>
            </p:cNvPr>
            <p:cNvCxnSpPr/>
            <p:nvPr/>
          </p:nvCxnSpPr>
          <p:spPr>
            <a:xfrm>
              <a:off x="1287721" y="2223771"/>
              <a:ext cx="9939362" cy="0"/>
            </a:xfrm>
            <a:prstGeom prst="line">
              <a:avLst/>
            </a:prstGeom>
            <a:ln w="9525" cap="rnd">
              <a:solidFill>
                <a:schemeClr val="bg1">
                  <a:lumMod val="75000"/>
                </a:schemeClr>
              </a:solidFill>
              <a:prstDash val="dash"/>
              <a:roun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6F8FEF90-4939-4BA7-BCA2-3AB0A1ED685F}"/>
                </a:ext>
              </a:extLst>
            </p:cNvPr>
            <p:cNvCxnSpPr/>
            <p:nvPr/>
          </p:nvCxnSpPr>
          <p:spPr>
            <a:xfrm>
              <a:off x="1287721" y="2712640"/>
              <a:ext cx="9939362" cy="0"/>
            </a:xfrm>
            <a:prstGeom prst="line">
              <a:avLst/>
            </a:prstGeom>
            <a:ln w="9525" cap="rnd">
              <a:solidFill>
                <a:schemeClr val="bg1">
                  <a:lumMod val="75000"/>
                </a:schemeClr>
              </a:solidFill>
              <a:prstDash val="dash"/>
              <a:roun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D4865EBB-31FA-4006-B811-C8CC06C8B4A5}"/>
                </a:ext>
              </a:extLst>
            </p:cNvPr>
            <p:cNvCxnSpPr/>
            <p:nvPr/>
          </p:nvCxnSpPr>
          <p:spPr>
            <a:xfrm>
              <a:off x="1287721" y="3201508"/>
              <a:ext cx="9939362" cy="0"/>
            </a:xfrm>
            <a:prstGeom prst="line">
              <a:avLst/>
            </a:prstGeom>
            <a:ln w="9525" cap="rnd">
              <a:solidFill>
                <a:schemeClr val="bg1">
                  <a:lumMod val="75000"/>
                </a:schemeClr>
              </a:solidFill>
              <a:prstDash val="dash"/>
              <a:round/>
            </a:ln>
          </p:spPr>
          <p:style>
            <a:lnRef idx="1">
              <a:schemeClr val="accent1"/>
            </a:lnRef>
            <a:fillRef idx="0">
              <a:schemeClr val="accent1"/>
            </a:fillRef>
            <a:effectRef idx="0">
              <a:schemeClr val="accent1"/>
            </a:effectRef>
            <a:fontRef idx="minor">
              <a:schemeClr val="tx1"/>
            </a:fontRef>
          </p:style>
        </p:cxnSp>
      </p:grpSp>
      <p:sp>
        <p:nvSpPr>
          <p:cNvPr id="20" name="Rectangle 19">
            <a:extLst>
              <a:ext uri="{FF2B5EF4-FFF2-40B4-BE49-F238E27FC236}">
                <a16:creationId xmlns:a16="http://schemas.microsoft.com/office/drawing/2014/main" xmlns="" id="{AD5CAF40-CB10-4F8F-B693-8CA77CAEB52A}"/>
              </a:ext>
            </a:extLst>
          </p:cNvPr>
          <p:cNvSpPr/>
          <p:nvPr/>
        </p:nvSpPr>
        <p:spPr>
          <a:xfrm>
            <a:off x="1287722" y="2393075"/>
            <a:ext cx="3256041" cy="313932"/>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chemeClr val="bg2">
                    <a:lumMod val="20000"/>
                    <a:lumOff val="80000"/>
                  </a:schemeClr>
                </a:solidFill>
              </a14:hiddenFill>
            </a:ext>
            <a:ext uri="{91240B29-F687-4F45-9708-019B960494DF}">
              <a14:hiddenLine xmlns:a14="http://schemas.microsoft.com/office/drawing/2010/main" w="9525" cap="rnd" cmpd="sng" algn="ctr">
                <a:solidFill>
                  <a:schemeClr val="bg2">
                    <a:lumMod val="20000"/>
                    <a:lumOff val="80000"/>
                  </a:schemeClr>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spAutoFit/>
          </a:bodyPr>
          <a:lstStyle/>
          <a:p>
            <a:pPr>
              <a:lnSpc>
                <a:spcPct val="90000"/>
              </a:lnSpc>
            </a:pPr>
            <a:r>
              <a:rPr lang="en-US" sz="1600">
                <a:solidFill>
                  <a:srgbClr val="2D2767"/>
                </a:solidFill>
                <a:latin typeface="Apercu Pro" panose="020B0604020202020204" charset="0"/>
                <a:cs typeface="Apercu Pro" panose="020B0604020202020204" charset="0"/>
              </a:rPr>
              <a:t>Trade, importing and exporting</a:t>
            </a:r>
          </a:p>
        </p:txBody>
      </p:sp>
      <p:sp>
        <p:nvSpPr>
          <p:cNvPr id="21" name="Rectangle 20">
            <a:extLst>
              <a:ext uri="{FF2B5EF4-FFF2-40B4-BE49-F238E27FC236}">
                <a16:creationId xmlns:a16="http://schemas.microsoft.com/office/drawing/2014/main" xmlns="" id="{77569A0D-B292-47FD-B180-DEDAE9BA85CA}"/>
              </a:ext>
            </a:extLst>
          </p:cNvPr>
          <p:cNvSpPr/>
          <p:nvPr/>
        </p:nvSpPr>
        <p:spPr>
          <a:xfrm>
            <a:off x="1287722" y="2884242"/>
            <a:ext cx="3256041" cy="313932"/>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chemeClr val="bg2">
                    <a:lumMod val="20000"/>
                    <a:lumOff val="80000"/>
                  </a:schemeClr>
                </a:solidFill>
              </a14:hiddenFill>
            </a:ext>
            <a:ext uri="{91240B29-F687-4F45-9708-019B960494DF}">
              <a14:hiddenLine xmlns:a14="http://schemas.microsoft.com/office/drawing/2010/main" w="9525" cap="rnd" cmpd="sng" algn="ctr">
                <a:solidFill>
                  <a:schemeClr val="bg2">
                    <a:lumMod val="20000"/>
                    <a:lumOff val="80000"/>
                  </a:schemeClr>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spAutoFit/>
          </a:bodyPr>
          <a:lstStyle/>
          <a:p>
            <a:pPr>
              <a:lnSpc>
                <a:spcPct val="90000"/>
              </a:lnSpc>
            </a:pPr>
            <a:r>
              <a:rPr lang="en-US" sz="1600">
                <a:solidFill>
                  <a:srgbClr val="2D2767"/>
                </a:solidFill>
                <a:latin typeface="Apercu Pro" panose="020B0604020202020204" charset="0"/>
                <a:cs typeface="Apercu Pro" panose="020B0604020202020204" charset="0"/>
              </a:rPr>
              <a:t>Placing goods on the market</a:t>
            </a:r>
          </a:p>
        </p:txBody>
      </p:sp>
      <p:sp>
        <p:nvSpPr>
          <p:cNvPr id="23" name="Rectangle 22">
            <a:extLst>
              <a:ext uri="{FF2B5EF4-FFF2-40B4-BE49-F238E27FC236}">
                <a16:creationId xmlns:a16="http://schemas.microsoft.com/office/drawing/2014/main" xmlns="" id="{9988968F-39B7-434C-BE45-6F1FB7A74636}"/>
              </a:ext>
            </a:extLst>
          </p:cNvPr>
          <p:cNvSpPr/>
          <p:nvPr/>
        </p:nvSpPr>
        <p:spPr>
          <a:xfrm>
            <a:off x="1287722" y="3405755"/>
            <a:ext cx="3674138" cy="313932"/>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chemeClr val="bg2">
                    <a:lumMod val="20000"/>
                    <a:lumOff val="80000"/>
                  </a:schemeClr>
                </a:solidFill>
              </a14:hiddenFill>
            </a:ext>
            <a:ext uri="{91240B29-F687-4F45-9708-019B960494DF}">
              <a14:hiddenLine xmlns:a14="http://schemas.microsoft.com/office/drawing/2010/main" w="9525" cap="rnd" cmpd="sng" algn="ctr">
                <a:solidFill>
                  <a:schemeClr val="bg2">
                    <a:lumMod val="20000"/>
                    <a:lumOff val="80000"/>
                  </a:schemeClr>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spAutoFit/>
          </a:bodyPr>
          <a:lstStyle/>
          <a:p>
            <a:pPr>
              <a:lnSpc>
                <a:spcPct val="90000"/>
              </a:lnSpc>
            </a:pPr>
            <a:r>
              <a:rPr lang="en-US" sz="1600">
                <a:solidFill>
                  <a:srgbClr val="2D2767"/>
                </a:solidFill>
                <a:latin typeface="Apercu Pro" panose="020B0604020202020204" charset="0"/>
                <a:cs typeface="Apercu Pro" panose="020B0604020202020204" charset="0"/>
              </a:rPr>
              <a:t>Hiring staff outside and inside the UK</a:t>
            </a:r>
          </a:p>
        </p:txBody>
      </p:sp>
      <p:sp>
        <p:nvSpPr>
          <p:cNvPr id="26" name="Rectangle 25">
            <a:extLst>
              <a:ext uri="{FF2B5EF4-FFF2-40B4-BE49-F238E27FC236}">
                <a16:creationId xmlns:a16="http://schemas.microsoft.com/office/drawing/2014/main" xmlns="" id="{77CA1E1F-7811-4594-A5CA-78D4211CD680}"/>
              </a:ext>
            </a:extLst>
          </p:cNvPr>
          <p:cNvSpPr/>
          <p:nvPr/>
        </p:nvSpPr>
        <p:spPr>
          <a:xfrm>
            <a:off x="1287722" y="3878541"/>
            <a:ext cx="3256041" cy="313932"/>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chemeClr val="bg2">
                    <a:lumMod val="20000"/>
                    <a:lumOff val="80000"/>
                  </a:schemeClr>
                </a:solidFill>
              </a14:hiddenFill>
            </a:ext>
            <a:ext uri="{91240B29-F687-4F45-9708-019B960494DF}">
              <a14:hiddenLine xmlns:a14="http://schemas.microsoft.com/office/drawing/2010/main" w="9525" cap="rnd" cmpd="sng" algn="ctr">
                <a:solidFill>
                  <a:schemeClr val="bg2">
                    <a:lumMod val="20000"/>
                    <a:lumOff val="80000"/>
                  </a:schemeClr>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spAutoFit/>
          </a:bodyPr>
          <a:lstStyle/>
          <a:p>
            <a:pPr>
              <a:lnSpc>
                <a:spcPct val="90000"/>
              </a:lnSpc>
            </a:pPr>
            <a:r>
              <a:rPr lang="en-US" sz="1600">
                <a:solidFill>
                  <a:srgbClr val="2D2767"/>
                </a:solidFill>
                <a:latin typeface="Apercu Pro" panose="020B0604020202020204" charset="0"/>
                <a:cs typeface="Apercu Pro" panose="020B0604020202020204" charset="0"/>
              </a:rPr>
              <a:t>Providing services to EU markets</a:t>
            </a:r>
          </a:p>
        </p:txBody>
      </p:sp>
      <p:sp>
        <p:nvSpPr>
          <p:cNvPr id="27" name="Rectangle 26">
            <a:extLst>
              <a:ext uri="{FF2B5EF4-FFF2-40B4-BE49-F238E27FC236}">
                <a16:creationId xmlns:a16="http://schemas.microsoft.com/office/drawing/2014/main" xmlns="" id="{F4FE7E18-A66C-435B-B004-D992A85BBF92}"/>
              </a:ext>
            </a:extLst>
          </p:cNvPr>
          <p:cNvSpPr/>
          <p:nvPr/>
        </p:nvSpPr>
        <p:spPr>
          <a:xfrm>
            <a:off x="1287721" y="4344210"/>
            <a:ext cx="3256041" cy="313932"/>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chemeClr val="bg2">
                    <a:lumMod val="20000"/>
                    <a:lumOff val="80000"/>
                  </a:schemeClr>
                </a:solidFill>
              </a14:hiddenFill>
            </a:ext>
            <a:ext uri="{91240B29-F687-4F45-9708-019B960494DF}">
              <a14:hiddenLine xmlns:a14="http://schemas.microsoft.com/office/drawing/2010/main" w="9525" cap="rnd" cmpd="sng" algn="ctr">
                <a:solidFill>
                  <a:schemeClr val="bg2">
                    <a:lumMod val="20000"/>
                    <a:lumOff val="80000"/>
                  </a:schemeClr>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spAutoFit/>
          </a:bodyPr>
          <a:lstStyle/>
          <a:p>
            <a:pPr>
              <a:lnSpc>
                <a:spcPct val="90000"/>
              </a:lnSpc>
            </a:pPr>
            <a:r>
              <a:rPr lang="en-US" sz="1600">
                <a:solidFill>
                  <a:srgbClr val="2D2767"/>
                </a:solidFill>
                <a:latin typeface="Apercu Pro" panose="020B0604020202020204" charset="0"/>
                <a:cs typeface="Apercu Pro" panose="020B0604020202020204" charset="0"/>
              </a:rPr>
              <a:t>Using personal data</a:t>
            </a:r>
          </a:p>
        </p:txBody>
      </p:sp>
      <p:pic>
        <p:nvPicPr>
          <p:cNvPr id="29" name="Graphic 5" descr="Truck">
            <a:extLst>
              <a:ext uri="{FF2B5EF4-FFF2-40B4-BE49-F238E27FC236}">
                <a16:creationId xmlns:a16="http://schemas.microsoft.com/office/drawing/2014/main" xmlns="" id="{CC46589C-0E35-4764-89E5-A27FC5618C63}"/>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745456" y="2376151"/>
            <a:ext cx="360000" cy="337987"/>
          </a:xfrm>
          <a:prstGeom prst="rect">
            <a:avLst/>
          </a:prstGeom>
        </p:spPr>
      </p:pic>
      <p:pic>
        <p:nvPicPr>
          <p:cNvPr id="30" name="Graphic 6" descr="Diploma">
            <a:extLst>
              <a:ext uri="{FF2B5EF4-FFF2-40B4-BE49-F238E27FC236}">
                <a16:creationId xmlns:a16="http://schemas.microsoft.com/office/drawing/2014/main" xmlns="" id="{B75C185F-3AE4-4628-A0A6-5097B9C0F7F7}"/>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745456" y="2884858"/>
            <a:ext cx="360000" cy="310979"/>
          </a:xfrm>
          <a:prstGeom prst="rect">
            <a:avLst/>
          </a:prstGeom>
        </p:spPr>
      </p:pic>
      <p:pic>
        <p:nvPicPr>
          <p:cNvPr id="32" name="Graphic 8" descr="Employee badge">
            <a:extLst>
              <a:ext uri="{FF2B5EF4-FFF2-40B4-BE49-F238E27FC236}">
                <a16:creationId xmlns:a16="http://schemas.microsoft.com/office/drawing/2014/main" xmlns="" id="{8AB07519-1445-414A-9B3C-39324893F47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p:blipFill>
        <p:spPr>
          <a:xfrm>
            <a:off x="744227" y="3345513"/>
            <a:ext cx="384498" cy="384498"/>
          </a:xfrm>
          <a:prstGeom prst="rect">
            <a:avLst/>
          </a:prstGeom>
        </p:spPr>
      </p:pic>
      <p:pic>
        <p:nvPicPr>
          <p:cNvPr id="36" name="Graphic 12" descr="Smart Phone">
            <a:extLst>
              <a:ext uri="{FF2B5EF4-FFF2-40B4-BE49-F238E27FC236}">
                <a16:creationId xmlns:a16="http://schemas.microsoft.com/office/drawing/2014/main" xmlns="" id="{791F82F1-35FA-4E3D-BD7E-03E00D68B615}"/>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744227" y="4341132"/>
            <a:ext cx="360000" cy="311006"/>
          </a:xfrm>
          <a:prstGeom prst="rect">
            <a:avLst/>
          </a:prstGeom>
        </p:spPr>
      </p:pic>
      <p:sp>
        <p:nvSpPr>
          <p:cNvPr id="38" name="Rectangle 37">
            <a:extLst>
              <a:ext uri="{FF2B5EF4-FFF2-40B4-BE49-F238E27FC236}">
                <a16:creationId xmlns:a16="http://schemas.microsoft.com/office/drawing/2014/main" xmlns="" id="{84E6413F-3E55-412A-8FF0-A44D5AA167B9}"/>
              </a:ext>
            </a:extLst>
          </p:cNvPr>
          <p:cNvSpPr/>
          <p:nvPr/>
        </p:nvSpPr>
        <p:spPr>
          <a:xfrm>
            <a:off x="5298363" y="2393075"/>
            <a:ext cx="5928720" cy="313932"/>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chemeClr val="bg2">
                    <a:lumMod val="20000"/>
                    <a:lumOff val="80000"/>
                  </a:schemeClr>
                </a:solidFill>
              </a14:hiddenFill>
            </a:ext>
            <a:ext uri="{91240B29-F687-4F45-9708-019B960494DF}">
              <a14:hiddenLine xmlns:a14="http://schemas.microsoft.com/office/drawing/2010/main" w="9525" cap="rnd" cmpd="sng" algn="ctr">
                <a:solidFill>
                  <a:schemeClr val="bg2">
                    <a:lumMod val="20000"/>
                    <a:lumOff val="80000"/>
                  </a:schemeClr>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spAutoFit/>
          </a:bodyPr>
          <a:lstStyle/>
          <a:p>
            <a:pPr>
              <a:lnSpc>
                <a:spcPct val="90000"/>
              </a:lnSpc>
            </a:pPr>
            <a:r>
              <a:rPr lang="en-US" sz="1600">
                <a:solidFill>
                  <a:srgbClr val="2D2767"/>
                </a:solidFill>
                <a:latin typeface="Apercu Pro" panose="020B0604020202020204" charset="0"/>
                <a:cs typeface="Apercu Pro" panose="020B0604020202020204" charset="0"/>
              </a:rPr>
              <a:t>Customs, taxes and duties, export and import declarations</a:t>
            </a:r>
          </a:p>
        </p:txBody>
      </p:sp>
      <p:sp>
        <p:nvSpPr>
          <p:cNvPr id="39" name="Rectangle 38">
            <a:extLst>
              <a:ext uri="{FF2B5EF4-FFF2-40B4-BE49-F238E27FC236}">
                <a16:creationId xmlns:a16="http://schemas.microsoft.com/office/drawing/2014/main" xmlns="" id="{1A04D61D-E4BD-4186-8930-985CE86A3C8E}"/>
              </a:ext>
            </a:extLst>
          </p:cNvPr>
          <p:cNvSpPr/>
          <p:nvPr/>
        </p:nvSpPr>
        <p:spPr>
          <a:xfrm>
            <a:off x="5298363" y="2884242"/>
            <a:ext cx="5928720" cy="313932"/>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chemeClr val="bg2">
                    <a:lumMod val="20000"/>
                    <a:lumOff val="80000"/>
                  </a:schemeClr>
                </a:solidFill>
              </a14:hiddenFill>
            </a:ext>
            <a:ext uri="{91240B29-F687-4F45-9708-019B960494DF}">
              <a14:hiddenLine xmlns:a14="http://schemas.microsoft.com/office/drawing/2010/main" w="9525" cap="rnd" cmpd="sng" algn="ctr">
                <a:solidFill>
                  <a:schemeClr val="bg2">
                    <a:lumMod val="20000"/>
                    <a:lumOff val="80000"/>
                  </a:schemeClr>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spAutoFit/>
          </a:bodyPr>
          <a:lstStyle/>
          <a:p>
            <a:pPr>
              <a:lnSpc>
                <a:spcPct val="90000"/>
              </a:lnSpc>
            </a:pPr>
            <a:r>
              <a:rPr lang="en-US" sz="1600">
                <a:solidFill>
                  <a:srgbClr val="2D2767"/>
                </a:solidFill>
                <a:latin typeface="Apercu Pro" panose="020B0604020202020204" charset="0"/>
                <a:cs typeface="Apercu Pro" panose="020B0604020202020204" charset="0"/>
              </a:rPr>
              <a:t>Certification and labelling of products and materials</a:t>
            </a:r>
          </a:p>
        </p:txBody>
      </p:sp>
      <p:sp>
        <p:nvSpPr>
          <p:cNvPr id="41" name="Rectangle 40">
            <a:extLst>
              <a:ext uri="{FF2B5EF4-FFF2-40B4-BE49-F238E27FC236}">
                <a16:creationId xmlns:a16="http://schemas.microsoft.com/office/drawing/2014/main" xmlns="" id="{AAF67B4D-11A2-4E90-A850-A8A0F84ED1F8}"/>
              </a:ext>
            </a:extLst>
          </p:cNvPr>
          <p:cNvSpPr/>
          <p:nvPr/>
        </p:nvSpPr>
        <p:spPr>
          <a:xfrm>
            <a:off x="5298363" y="3384605"/>
            <a:ext cx="5928720" cy="313932"/>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chemeClr val="bg2">
                    <a:lumMod val="20000"/>
                    <a:lumOff val="80000"/>
                  </a:schemeClr>
                </a:solidFill>
              </a14:hiddenFill>
            </a:ext>
            <a:ext uri="{91240B29-F687-4F45-9708-019B960494DF}">
              <a14:hiddenLine xmlns:a14="http://schemas.microsoft.com/office/drawing/2010/main" w="9525" cap="rnd" cmpd="sng" algn="ctr">
                <a:solidFill>
                  <a:schemeClr val="bg2">
                    <a:lumMod val="20000"/>
                    <a:lumOff val="80000"/>
                  </a:schemeClr>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spAutoFit/>
          </a:bodyPr>
          <a:lstStyle/>
          <a:p>
            <a:pPr>
              <a:lnSpc>
                <a:spcPct val="90000"/>
              </a:lnSpc>
            </a:pPr>
            <a:r>
              <a:rPr lang="en-US" sz="1600">
                <a:solidFill>
                  <a:srgbClr val="2D2767"/>
                </a:solidFill>
                <a:latin typeface="Apercu Pro" panose="020B0604020202020204" charset="0"/>
                <a:cs typeface="Apercu Pro" panose="020B0604020202020204" charset="0"/>
              </a:rPr>
              <a:t>Immigration and employment</a:t>
            </a:r>
          </a:p>
        </p:txBody>
      </p:sp>
      <p:sp>
        <p:nvSpPr>
          <p:cNvPr id="44" name="Rectangle 43">
            <a:extLst>
              <a:ext uri="{FF2B5EF4-FFF2-40B4-BE49-F238E27FC236}">
                <a16:creationId xmlns:a16="http://schemas.microsoft.com/office/drawing/2014/main" xmlns="" id="{5DA3F8DC-0BB8-4922-9CB4-B51FB404F47B}"/>
              </a:ext>
            </a:extLst>
          </p:cNvPr>
          <p:cNvSpPr/>
          <p:nvPr/>
        </p:nvSpPr>
        <p:spPr>
          <a:xfrm>
            <a:off x="5298363" y="3878542"/>
            <a:ext cx="5928720" cy="313932"/>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chemeClr val="bg2">
                    <a:lumMod val="20000"/>
                    <a:lumOff val="80000"/>
                  </a:schemeClr>
                </a:solidFill>
              </a14:hiddenFill>
            </a:ext>
            <a:ext uri="{91240B29-F687-4F45-9708-019B960494DF}">
              <a14:hiddenLine xmlns:a14="http://schemas.microsoft.com/office/drawing/2010/main" w="9525" cap="rnd" cmpd="sng" algn="ctr">
                <a:solidFill>
                  <a:schemeClr val="bg2">
                    <a:lumMod val="20000"/>
                    <a:lumOff val="80000"/>
                  </a:schemeClr>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spAutoFit/>
          </a:bodyPr>
          <a:lstStyle/>
          <a:p>
            <a:pPr>
              <a:lnSpc>
                <a:spcPct val="90000"/>
              </a:lnSpc>
            </a:pPr>
            <a:r>
              <a:rPr lang="en-US" sz="1600">
                <a:solidFill>
                  <a:srgbClr val="2D2767"/>
                </a:solidFill>
                <a:latin typeface="Apercu Pro" panose="020B0604020202020204" charset="0"/>
                <a:cs typeface="Apercu Pro" panose="020B0604020202020204" charset="0"/>
              </a:rPr>
              <a:t>Travel, business and qualification recognition</a:t>
            </a:r>
          </a:p>
        </p:txBody>
      </p:sp>
      <p:sp>
        <p:nvSpPr>
          <p:cNvPr id="45" name="Rectangle 44">
            <a:extLst>
              <a:ext uri="{FF2B5EF4-FFF2-40B4-BE49-F238E27FC236}">
                <a16:creationId xmlns:a16="http://schemas.microsoft.com/office/drawing/2014/main" xmlns="" id="{C5EA7488-1250-4BD9-8804-FACC1709794C}"/>
              </a:ext>
            </a:extLst>
          </p:cNvPr>
          <p:cNvSpPr/>
          <p:nvPr/>
        </p:nvSpPr>
        <p:spPr>
          <a:xfrm>
            <a:off x="5298362" y="4352695"/>
            <a:ext cx="6713965" cy="313932"/>
          </a:xfrm>
          <a:prstGeom prst="rect">
            <a:avLst/>
          </a:prstGeom>
          <a:noFill/>
          <a:ln w="9525" cap="rnd" cmpd="sng" algn="ctr">
            <a:noFill/>
            <a:prstDash val="solid"/>
            <a:round/>
            <a:headEnd type="none" w="med" len="med"/>
            <a:tailEnd type="none" w="med" len="med"/>
          </a:ln>
          <a:effectLst/>
          <a:extLst>
            <a:ext uri="{909E8E84-426E-40DD-AFC4-6F175D3DCCD1}">
              <a14:hiddenFill xmlns:a14="http://schemas.microsoft.com/office/drawing/2010/main">
                <a:solidFill>
                  <a:schemeClr val="bg2">
                    <a:lumMod val="20000"/>
                    <a:lumOff val="80000"/>
                  </a:schemeClr>
                </a:solidFill>
              </a14:hiddenFill>
            </a:ext>
            <a:ext uri="{91240B29-F687-4F45-9708-019B960494DF}">
              <a14:hiddenLine xmlns:a14="http://schemas.microsoft.com/office/drawing/2010/main" w="9525" cap="rnd" cmpd="sng" algn="ctr">
                <a:solidFill>
                  <a:schemeClr val="bg2">
                    <a:lumMod val="20000"/>
                    <a:lumOff val="80000"/>
                  </a:schemeClr>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spAutoFit/>
          </a:bodyPr>
          <a:lstStyle/>
          <a:p>
            <a:pPr>
              <a:lnSpc>
                <a:spcPct val="90000"/>
              </a:lnSpc>
            </a:pPr>
            <a:r>
              <a:rPr lang="en-US" sz="1600">
                <a:solidFill>
                  <a:srgbClr val="2D2767"/>
                </a:solidFill>
                <a:latin typeface="Apercu Pro" panose="020B0604020202020204" charset="0"/>
                <a:cs typeface="Apercu Pro" panose="020B0604020202020204" charset="0"/>
              </a:rPr>
              <a:t>Transfer of personal data between the UK, EU and select third countries</a:t>
            </a:r>
          </a:p>
        </p:txBody>
      </p:sp>
      <p:sp>
        <p:nvSpPr>
          <p:cNvPr id="47" name="Content Placeholder 2">
            <a:extLst>
              <a:ext uri="{FF2B5EF4-FFF2-40B4-BE49-F238E27FC236}">
                <a16:creationId xmlns:a16="http://schemas.microsoft.com/office/drawing/2014/main" xmlns="" id="{3C828CB6-120A-4C37-AA3A-BD6654A23BF9}"/>
              </a:ext>
            </a:extLst>
          </p:cNvPr>
          <p:cNvSpPr>
            <a:spLocks noGrp="1"/>
          </p:cNvSpPr>
          <p:nvPr>
            <p:ph idx="1"/>
          </p:nvPr>
        </p:nvSpPr>
        <p:spPr>
          <a:xfrm>
            <a:off x="318052" y="1624338"/>
            <a:ext cx="11473732" cy="4552625"/>
          </a:xfrm>
        </p:spPr>
        <p:txBody>
          <a:bodyPr>
            <a:normAutofit/>
          </a:bodyPr>
          <a:lstStyle/>
          <a:p>
            <a:pPr marL="0" indent="0">
              <a:lnSpc>
                <a:spcPct val="120000"/>
              </a:lnSpc>
              <a:spcBef>
                <a:spcPts val="0"/>
              </a:spcBef>
              <a:buClr>
                <a:srgbClr val="FF0000"/>
              </a:buClr>
              <a:buNone/>
            </a:pPr>
            <a:r>
              <a:rPr lang="en-GB" sz="2200">
                <a:solidFill>
                  <a:srgbClr val="2D2767"/>
                </a:solidFill>
                <a:latin typeface="Apercu Pro" panose="020B0604020202020204" charset="0"/>
                <a:cs typeface="Apercu Pro" panose="020B0604020202020204" charset="0"/>
              </a:rPr>
              <a:t>Changes will include:</a:t>
            </a:r>
          </a:p>
          <a:p>
            <a:pPr marL="0" indent="0">
              <a:buNone/>
            </a:pPr>
            <a:endParaRPr lang="en-GB">
              <a:solidFill>
                <a:srgbClr val="2D2767"/>
              </a:solidFill>
              <a:latin typeface="Apercu Pro" panose="020B0604020202020204" charset="0"/>
              <a:cs typeface="Apercu Pro" panose="020B0604020202020204" charset="0"/>
            </a:endParaRPr>
          </a:p>
          <a:p>
            <a:pPr marL="0" indent="0">
              <a:buNone/>
            </a:pPr>
            <a:endParaRPr lang="en-GB">
              <a:solidFill>
                <a:srgbClr val="1E1348"/>
              </a:solidFill>
              <a:cs typeface="Helvetica" panose="020B0604020202020204" pitchFamily="34" charset="0"/>
            </a:endParaRPr>
          </a:p>
          <a:p>
            <a:pPr marL="0" indent="0">
              <a:buNone/>
            </a:pPr>
            <a:endParaRPr lang="en-GB">
              <a:cs typeface="Helvetica" panose="020B0604020202020204" pitchFamily="34" charset="0"/>
            </a:endParaRPr>
          </a:p>
        </p:txBody>
      </p:sp>
      <p:sp>
        <p:nvSpPr>
          <p:cNvPr id="25" name="Title 1">
            <a:extLst>
              <a:ext uri="{FF2B5EF4-FFF2-40B4-BE49-F238E27FC236}">
                <a16:creationId xmlns:a16="http://schemas.microsoft.com/office/drawing/2014/main" xmlns="" id="{CE9289EF-B7FF-44D2-9712-3733DB7A7FB8}"/>
              </a:ext>
            </a:extLst>
          </p:cNvPr>
          <p:cNvSpPr>
            <a:spLocks noGrp="1"/>
          </p:cNvSpPr>
          <p:nvPr>
            <p:ph type="title"/>
          </p:nvPr>
        </p:nvSpPr>
        <p:spPr/>
        <p:txBody>
          <a:bodyPr>
            <a:normAutofit/>
          </a:bodyPr>
          <a:lstStyle/>
          <a:p>
            <a:r>
              <a:rPr lang="en-GB" sz="3600" b="1">
                <a:solidFill>
                  <a:srgbClr val="2D2767"/>
                </a:solidFill>
                <a:latin typeface="Apercu Pro" panose="020B0604020202020204" charset="0"/>
                <a:cs typeface="Apercu Pro" panose="020B0604020202020204" charset="0"/>
              </a:rPr>
              <a:t>What’s going to change?</a:t>
            </a:r>
          </a:p>
        </p:txBody>
      </p:sp>
      <p:pic>
        <p:nvPicPr>
          <p:cNvPr id="9" name="Graphic 8" descr="Users">
            <a:extLst>
              <a:ext uri="{FF2B5EF4-FFF2-40B4-BE49-F238E27FC236}">
                <a16:creationId xmlns:a16="http://schemas.microsoft.com/office/drawing/2014/main" xmlns="" id="{33B5C5FC-D93F-4614-A8D2-E32912D33B16}"/>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733945" y="3795405"/>
            <a:ext cx="411575" cy="411575"/>
          </a:xfrm>
          <a:prstGeom prst="rect">
            <a:avLst/>
          </a:prstGeom>
        </p:spPr>
      </p:pic>
      <p:sp>
        <p:nvSpPr>
          <p:cNvPr id="11" name="Content Placeholder 2">
            <a:extLst>
              <a:ext uri="{FF2B5EF4-FFF2-40B4-BE49-F238E27FC236}">
                <a16:creationId xmlns:a16="http://schemas.microsoft.com/office/drawing/2014/main" xmlns="" id="{30F694FA-318B-4444-9F47-4F2F96F100DC}"/>
              </a:ext>
            </a:extLst>
          </p:cNvPr>
          <p:cNvSpPr txBox="1">
            <a:spLocks/>
          </p:cNvSpPr>
          <p:nvPr/>
        </p:nvSpPr>
        <p:spPr>
          <a:xfrm>
            <a:off x="6221557" y="6129308"/>
            <a:ext cx="5242181" cy="48073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NewTransport-Light" panose="0200050304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NewTransport-Light" panose="0200050304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NewTransport-Light" panose="0200050304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ewTransport-Light" panose="0200050304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ewTransport-Light" panose="02000503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ts val="2800"/>
              </a:lnSpc>
              <a:spcBef>
                <a:spcPts val="0"/>
              </a:spcBef>
              <a:spcAft>
                <a:spcPts val="600"/>
              </a:spcAft>
              <a:buClr>
                <a:srgbClr val="FF0000"/>
              </a:buClr>
              <a:buNone/>
            </a:pPr>
            <a:r>
              <a:rPr lang="en-GB" sz="1800">
                <a:solidFill>
                  <a:schemeClr val="bg1"/>
                </a:solidFill>
                <a:cs typeface="Helvetica" panose="020B0604020202020204" pitchFamily="34" charset="0"/>
              </a:rPr>
              <a:t>Go to gov.uk/transition</a:t>
            </a:r>
          </a:p>
          <a:p>
            <a:pPr marL="0" indent="0">
              <a:lnSpc>
                <a:spcPts val="2800"/>
              </a:lnSpc>
              <a:spcBef>
                <a:spcPts val="0"/>
              </a:spcBef>
              <a:spcAft>
                <a:spcPts val="1200"/>
              </a:spcAft>
              <a:buClr>
                <a:srgbClr val="FF0000"/>
              </a:buClr>
              <a:buFont typeface="Arial" panose="020B0604020202020204" pitchFamily="34" charset="0"/>
              <a:buNone/>
            </a:pPr>
            <a:endParaRPr lang="en-GB" sz="2000" b="1">
              <a:solidFill>
                <a:srgbClr val="FF003B"/>
              </a:solidFill>
              <a:cs typeface="Helvetica" panose="020B0604020202020204" pitchFamily="34" charset="0"/>
            </a:endParaRPr>
          </a:p>
        </p:txBody>
      </p:sp>
    </p:spTree>
    <p:extLst>
      <p:ext uri="{BB962C8B-B14F-4D97-AF65-F5344CB8AC3E}">
        <p14:creationId xmlns:p14="http://schemas.microsoft.com/office/powerpoint/2010/main" val="26436128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4" name="Google Shape;94;p13"/>
          <p:cNvSpPr txBox="1"/>
          <p:nvPr/>
        </p:nvSpPr>
        <p:spPr>
          <a:xfrm>
            <a:off x="955864" y="2227829"/>
            <a:ext cx="2693175" cy="617220"/>
          </a:xfrm>
          <a:prstGeom prst="rect">
            <a:avLst/>
          </a:prstGeom>
          <a:noFill/>
          <a:ln>
            <a:noFill/>
          </a:ln>
        </p:spPr>
        <p:txBody>
          <a:bodyPr spcFirstLastPara="1" wrap="square" lIns="91425" tIns="45700" rIns="91425" bIns="45700" anchor="t" anchorCtr="0">
            <a:noAutofit/>
          </a:bodyPr>
          <a:lstStyle/>
          <a:p>
            <a:pPr marL="0" marR="0" lvl="0" indent="0" algn="ctr" rtl="0">
              <a:lnSpc>
                <a:spcPct val="70000"/>
              </a:lnSpc>
              <a:spcBef>
                <a:spcPts val="0"/>
              </a:spcBef>
              <a:spcAft>
                <a:spcPts val="0"/>
              </a:spcAft>
              <a:buClr>
                <a:srgbClr val="FF0000"/>
              </a:buClr>
              <a:buSzPts val="4000"/>
              <a:buFont typeface="Arial"/>
              <a:buNone/>
            </a:pPr>
            <a:r>
              <a:rPr lang="en-GB" sz="4000" b="1" i="0" u="none" strike="noStrike" cap="none">
                <a:solidFill>
                  <a:srgbClr val="FF003B"/>
                </a:solidFill>
                <a:latin typeface="Apercu Pro" panose="020B0604020202020204" charset="0"/>
                <a:cs typeface="Apercu Pro" panose="020B0604020202020204" charset="0"/>
                <a:sym typeface="Arial"/>
              </a:rPr>
              <a:t>1 January</a:t>
            </a:r>
            <a:endParaRPr sz="4000" b="1" i="0" u="none" strike="noStrike" cap="none">
              <a:solidFill>
                <a:schemeClr val="dk1"/>
              </a:solidFill>
              <a:latin typeface="Apercu Pro" panose="020B0604020202020204" charset="0"/>
              <a:cs typeface="Apercu Pro" panose="020B0604020202020204" charset="0"/>
              <a:sym typeface="Arial"/>
            </a:endParaRPr>
          </a:p>
        </p:txBody>
      </p:sp>
      <p:sp>
        <p:nvSpPr>
          <p:cNvPr id="95" name="Google Shape;95;p13"/>
          <p:cNvSpPr txBox="1"/>
          <p:nvPr/>
        </p:nvSpPr>
        <p:spPr>
          <a:xfrm>
            <a:off x="5201840" y="2227829"/>
            <a:ext cx="1875692" cy="617220"/>
          </a:xfrm>
          <a:prstGeom prst="rect">
            <a:avLst/>
          </a:prstGeom>
          <a:noFill/>
          <a:ln>
            <a:noFill/>
          </a:ln>
        </p:spPr>
        <p:txBody>
          <a:bodyPr spcFirstLastPara="1" wrap="square" lIns="91425" tIns="45700" rIns="91425" bIns="45700" anchor="t" anchorCtr="0">
            <a:noAutofit/>
          </a:bodyPr>
          <a:lstStyle/>
          <a:p>
            <a:pPr marL="0" marR="0" lvl="0" indent="0" algn="ctr" rtl="0">
              <a:lnSpc>
                <a:spcPct val="70000"/>
              </a:lnSpc>
              <a:spcBef>
                <a:spcPts val="0"/>
              </a:spcBef>
              <a:spcAft>
                <a:spcPts val="0"/>
              </a:spcAft>
              <a:buClr>
                <a:srgbClr val="FF0000"/>
              </a:buClr>
              <a:buSzPts val="4000"/>
              <a:buFont typeface="Arial"/>
              <a:buNone/>
            </a:pPr>
            <a:r>
              <a:rPr lang="en-GB" sz="4000" b="1" i="0" u="none" strike="noStrike" cap="none">
                <a:solidFill>
                  <a:srgbClr val="FF003B"/>
                </a:solidFill>
                <a:latin typeface="Apercu Pro" panose="020B0604020202020204" charset="0"/>
                <a:cs typeface="Apercu Pro" panose="020B0604020202020204" charset="0"/>
                <a:sym typeface="Arial"/>
              </a:rPr>
              <a:t>1 April</a:t>
            </a:r>
            <a:endParaRPr sz="4000" b="1" i="0" u="none" strike="noStrike" cap="none">
              <a:solidFill>
                <a:schemeClr val="dk1"/>
              </a:solidFill>
              <a:latin typeface="Apercu Pro" panose="020B0604020202020204" charset="0"/>
              <a:cs typeface="Apercu Pro" panose="020B0604020202020204" charset="0"/>
              <a:sym typeface="Arial"/>
            </a:endParaRPr>
          </a:p>
        </p:txBody>
      </p:sp>
      <p:sp>
        <p:nvSpPr>
          <p:cNvPr id="96" name="Google Shape;96;p13"/>
          <p:cNvSpPr txBox="1"/>
          <p:nvPr/>
        </p:nvSpPr>
        <p:spPr>
          <a:xfrm>
            <a:off x="9031455" y="2222370"/>
            <a:ext cx="1875692" cy="617220"/>
          </a:xfrm>
          <a:prstGeom prst="rect">
            <a:avLst/>
          </a:prstGeom>
          <a:noFill/>
          <a:ln>
            <a:noFill/>
          </a:ln>
        </p:spPr>
        <p:txBody>
          <a:bodyPr spcFirstLastPara="1" wrap="square" lIns="91425" tIns="45700" rIns="91425" bIns="45700" anchor="t" anchorCtr="0">
            <a:noAutofit/>
          </a:bodyPr>
          <a:lstStyle/>
          <a:p>
            <a:pPr marL="0" marR="0" lvl="0" indent="0" algn="ctr" rtl="0">
              <a:lnSpc>
                <a:spcPct val="70000"/>
              </a:lnSpc>
              <a:spcBef>
                <a:spcPts val="0"/>
              </a:spcBef>
              <a:spcAft>
                <a:spcPts val="0"/>
              </a:spcAft>
              <a:buClr>
                <a:srgbClr val="FF0000"/>
              </a:buClr>
              <a:buSzPts val="4000"/>
              <a:buFont typeface="Arial"/>
              <a:buNone/>
            </a:pPr>
            <a:r>
              <a:rPr lang="en-GB" sz="4000" b="1" i="0" u="none" strike="noStrike" cap="none">
                <a:solidFill>
                  <a:srgbClr val="FF003B"/>
                </a:solidFill>
                <a:latin typeface="Apercu Pro" panose="020B0604020202020204" charset="0"/>
                <a:cs typeface="Apercu Pro" panose="020B0604020202020204" charset="0"/>
                <a:sym typeface="Arial"/>
              </a:rPr>
              <a:t>1 July</a:t>
            </a:r>
            <a:endParaRPr sz="4000" b="1" i="0" u="none" strike="noStrike" cap="none">
              <a:solidFill>
                <a:srgbClr val="FF003B"/>
              </a:solidFill>
              <a:latin typeface="Apercu Pro" panose="020B0604020202020204" charset="0"/>
              <a:cs typeface="Apercu Pro" panose="020B0604020202020204" charset="0"/>
              <a:sym typeface="Arial"/>
            </a:endParaRPr>
          </a:p>
        </p:txBody>
      </p:sp>
      <p:sp>
        <p:nvSpPr>
          <p:cNvPr id="97" name="Google Shape;97;p13"/>
          <p:cNvSpPr txBox="1"/>
          <p:nvPr/>
        </p:nvSpPr>
        <p:spPr>
          <a:xfrm>
            <a:off x="354838" y="3022236"/>
            <a:ext cx="3895224" cy="2715127"/>
          </a:xfrm>
          <a:prstGeom prst="rect">
            <a:avLst/>
          </a:prstGeom>
          <a:noFill/>
          <a:ln>
            <a:noFill/>
          </a:ln>
        </p:spPr>
        <p:txBody>
          <a:bodyPr spcFirstLastPara="1" wrap="square" lIns="91425" tIns="45700" rIns="91425" bIns="45700" anchor="t" anchorCtr="0">
            <a:noAutofit/>
          </a:bodyPr>
          <a:lstStyle/>
          <a:p>
            <a:pPr marL="228600" marR="0" lvl="0" indent="-228600" algn="l" rtl="0">
              <a:lnSpc>
                <a:spcPct val="120000"/>
              </a:lnSpc>
              <a:spcBef>
                <a:spcPts val="600"/>
              </a:spcBef>
              <a:spcAft>
                <a:spcPts val="0"/>
              </a:spcAft>
              <a:buClr>
                <a:srgbClr val="FF0000"/>
              </a:buClr>
              <a:buSzPts val="2000"/>
              <a:buFont typeface="Arial"/>
              <a:buChar char="•"/>
            </a:pPr>
            <a:r>
              <a:rPr lang="en-GB" sz="1900" b="1" i="0" u="none" strike="noStrike" cap="none">
                <a:solidFill>
                  <a:srgbClr val="2D2767"/>
                </a:solidFill>
                <a:latin typeface="Apercu Pro" panose="020B0604020202020204" charset="0"/>
                <a:cs typeface="Apercu Pro" panose="020B0604020202020204" charset="0"/>
                <a:sym typeface="Arial"/>
              </a:rPr>
              <a:t>Full controls </a:t>
            </a:r>
            <a:r>
              <a:rPr lang="en-GB" sz="1900" b="0" i="0" u="none" strike="noStrike" cap="none">
                <a:solidFill>
                  <a:srgbClr val="2D2767"/>
                </a:solidFill>
                <a:latin typeface="Apercu Pro" panose="020B0604020202020204" charset="0"/>
                <a:cs typeface="Apercu Pro" panose="020B0604020202020204" charset="0"/>
                <a:sym typeface="Arial"/>
              </a:rPr>
              <a:t>in place for </a:t>
            </a:r>
            <a:r>
              <a:rPr lang="en-GB" sz="1900" b="1" i="0" u="none" strike="noStrike" cap="none">
                <a:solidFill>
                  <a:srgbClr val="2D2767"/>
                </a:solidFill>
                <a:latin typeface="Apercu Pro" panose="020B0604020202020204" charset="0"/>
                <a:cs typeface="Apercu Pro" panose="020B0604020202020204" charset="0"/>
                <a:sym typeface="Arial"/>
              </a:rPr>
              <a:t>exports.</a:t>
            </a:r>
            <a:endParaRPr lang="en-GB" sz="1900">
              <a:solidFill>
                <a:srgbClr val="2D2767"/>
              </a:solidFill>
              <a:latin typeface="Apercu Pro" panose="020B0604020202020204" charset="0"/>
              <a:cs typeface="Apercu Pro" panose="020B0604020202020204" charset="0"/>
            </a:endParaRPr>
          </a:p>
          <a:p>
            <a:pPr marL="228600" marR="0" lvl="0" indent="-228600" algn="l" rtl="0">
              <a:lnSpc>
                <a:spcPct val="120000"/>
              </a:lnSpc>
              <a:spcBef>
                <a:spcPts val="600"/>
              </a:spcBef>
              <a:spcAft>
                <a:spcPts val="0"/>
              </a:spcAft>
              <a:buClr>
                <a:srgbClr val="FF0000"/>
              </a:buClr>
              <a:buSzPts val="2000"/>
              <a:buFont typeface="Arial"/>
              <a:buChar char="•"/>
            </a:pPr>
            <a:r>
              <a:rPr lang="en-GB" sz="1900" b="1" i="0" u="none" strike="noStrike" cap="none">
                <a:solidFill>
                  <a:srgbClr val="2D2767"/>
                </a:solidFill>
                <a:latin typeface="Apercu Pro" panose="020B0604020202020204" charset="0"/>
                <a:cs typeface="Apercu Pro" panose="020B0604020202020204" charset="0"/>
                <a:sym typeface="Arial"/>
              </a:rPr>
              <a:t>Full controls </a:t>
            </a:r>
            <a:r>
              <a:rPr lang="en-GB" sz="1900" b="0" i="0" u="none" strike="noStrike" cap="none">
                <a:solidFill>
                  <a:srgbClr val="2D2767"/>
                </a:solidFill>
                <a:latin typeface="Apercu Pro" panose="020B0604020202020204" charset="0"/>
                <a:cs typeface="Apercu Pro" panose="020B0604020202020204" charset="0"/>
                <a:sym typeface="Arial"/>
              </a:rPr>
              <a:t>in place for staged imports of</a:t>
            </a:r>
            <a:r>
              <a:rPr lang="en-GB" sz="1900" b="1" i="0" u="none" strike="noStrike" cap="none">
                <a:solidFill>
                  <a:srgbClr val="2D2767"/>
                </a:solidFill>
                <a:latin typeface="Apercu Pro" panose="020B0604020202020204" charset="0"/>
                <a:cs typeface="Apercu Pro" panose="020B0604020202020204" charset="0"/>
                <a:sym typeface="Arial"/>
              </a:rPr>
              <a:t> controlled goods.</a:t>
            </a:r>
            <a:endParaRPr lang="en-GB" sz="1900">
              <a:solidFill>
                <a:srgbClr val="2D2767"/>
              </a:solidFill>
              <a:latin typeface="Apercu Pro" panose="020B0604020202020204" charset="0"/>
              <a:cs typeface="Apercu Pro" panose="020B0604020202020204" charset="0"/>
            </a:endParaRPr>
          </a:p>
          <a:p>
            <a:pPr marL="228600" marR="0" lvl="0" indent="-228600" algn="l" rtl="0">
              <a:lnSpc>
                <a:spcPct val="120000"/>
              </a:lnSpc>
              <a:spcBef>
                <a:spcPts val="600"/>
              </a:spcBef>
              <a:spcAft>
                <a:spcPts val="0"/>
              </a:spcAft>
              <a:buClr>
                <a:srgbClr val="FF0000"/>
              </a:buClr>
              <a:buSzPts val="2000"/>
              <a:buFont typeface="Arial"/>
              <a:buChar char="•"/>
            </a:pPr>
            <a:r>
              <a:rPr lang="en-GB" sz="1900" b="1" i="0" u="none" strike="noStrike" cap="none">
                <a:solidFill>
                  <a:srgbClr val="2D2767"/>
                </a:solidFill>
                <a:latin typeface="Apercu Pro" panose="020B0604020202020204" charset="0"/>
                <a:cs typeface="Apercu Pro" panose="020B0604020202020204" charset="0"/>
                <a:sym typeface="Arial"/>
              </a:rPr>
              <a:t>Optional deferred declarations </a:t>
            </a:r>
            <a:r>
              <a:rPr lang="en-GB" sz="1900" b="0" i="0" u="none" strike="noStrike" cap="none">
                <a:solidFill>
                  <a:srgbClr val="2D2767"/>
                </a:solidFill>
                <a:latin typeface="Apercu Pro" panose="020B0604020202020204" charset="0"/>
                <a:cs typeface="Apercu Pro" panose="020B0604020202020204" charset="0"/>
                <a:sym typeface="Arial"/>
              </a:rPr>
              <a:t>in place for imports of </a:t>
            </a:r>
            <a:r>
              <a:rPr lang="en-GB" sz="1900" b="1" i="0" u="none" strike="noStrike" cap="none">
                <a:solidFill>
                  <a:srgbClr val="2D2767"/>
                </a:solidFill>
                <a:latin typeface="Apercu Pro" panose="020B0604020202020204" charset="0"/>
                <a:cs typeface="Apercu Pro" panose="020B0604020202020204" charset="0"/>
                <a:sym typeface="Arial"/>
              </a:rPr>
              <a:t>standard goods.</a:t>
            </a:r>
            <a:endParaRPr lang="en-GB" sz="1900">
              <a:solidFill>
                <a:srgbClr val="2D2767"/>
              </a:solidFill>
              <a:latin typeface="Apercu Pro" panose="020B0604020202020204" charset="0"/>
              <a:cs typeface="Apercu Pro" panose="020B0604020202020204" charset="0"/>
            </a:endParaRPr>
          </a:p>
          <a:p>
            <a:pPr marL="228600" marR="0" lvl="0" indent="-76200" algn="l" rtl="0">
              <a:lnSpc>
                <a:spcPct val="116666"/>
              </a:lnSpc>
              <a:spcBef>
                <a:spcPts val="600"/>
              </a:spcBef>
              <a:spcAft>
                <a:spcPts val="0"/>
              </a:spcAft>
              <a:buClr>
                <a:srgbClr val="FF0000"/>
              </a:buClr>
              <a:buSzPts val="2400"/>
              <a:buFont typeface="Arial"/>
              <a:buNone/>
            </a:pPr>
            <a:endParaRPr lang="en-GB" sz="1600" b="1" i="0" u="none" strike="noStrike" cap="none">
              <a:solidFill>
                <a:schemeClr val="dk1"/>
              </a:solidFill>
              <a:latin typeface="Apercu Pro" panose="020B0604020202020204" charset="0"/>
              <a:cs typeface="Apercu Pro" panose="020B0604020202020204" charset="0"/>
            </a:endParaRPr>
          </a:p>
        </p:txBody>
      </p:sp>
      <p:sp>
        <p:nvSpPr>
          <p:cNvPr id="98" name="Google Shape;98;p13"/>
          <p:cNvSpPr txBox="1"/>
          <p:nvPr/>
        </p:nvSpPr>
        <p:spPr>
          <a:xfrm>
            <a:off x="4437203" y="3022236"/>
            <a:ext cx="3488384" cy="4419600"/>
          </a:xfrm>
          <a:prstGeom prst="rect">
            <a:avLst/>
          </a:prstGeom>
          <a:noFill/>
          <a:ln>
            <a:noFill/>
          </a:ln>
        </p:spPr>
        <p:txBody>
          <a:bodyPr spcFirstLastPara="1" wrap="square" lIns="91425" tIns="45700" rIns="91425" bIns="45700" anchor="t" anchorCtr="0">
            <a:noAutofit/>
          </a:bodyPr>
          <a:lstStyle/>
          <a:p>
            <a:pPr marL="228600" marR="0" lvl="0" indent="-228600" algn="l" rtl="0">
              <a:lnSpc>
                <a:spcPct val="120000"/>
              </a:lnSpc>
              <a:spcBef>
                <a:spcPts val="600"/>
              </a:spcBef>
              <a:spcAft>
                <a:spcPts val="0"/>
              </a:spcAft>
              <a:buClr>
                <a:srgbClr val="FF0000"/>
              </a:buClr>
              <a:buSzPts val="2000"/>
              <a:buFont typeface="Arial"/>
              <a:buChar char="•"/>
            </a:pPr>
            <a:r>
              <a:rPr lang="en-GB" b="1" i="0" u="none" strike="noStrike" cap="none">
                <a:solidFill>
                  <a:srgbClr val="2D2767"/>
                </a:solidFill>
                <a:latin typeface="Apercu Pro" panose="020B0604020202020204" charset="0"/>
                <a:cs typeface="Apercu Pro" panose="020B0604020202020204" charset="0"/>
                <a:sym typeface="Arial"/>
              </a:rPr>
              <a:t>Full controls </a:t>
            </a:r>
            <a:r>
              <a:rPr lang="en-GB" b="0" i="0" u="none" strike="noStrike" cap="none">
                <a:solidFill>
                  <a:srgbClr val="2D2767"/>
                </a:solidFill>
                <a:latin typeface="Apercu Pro" panose="020B0604020202020204" charset="0"/>
                <a:cs typeface="Apercu Pro" panose="020B0604020202020204" charset="0"/>
                <a:sym typeface="Arial"/>
              </a:rPr>
              <a:t>in place for: </a:t>
            </a:r>
            <a:endParaRPr>
              <a:solidFill>
                <a:srgbClr val="2D2767"/>
              </a:solidFill>
              <a:latin typeface="Apercu Pro" panose="020B0604020202020204" charset="0"/>
              <a:cs typeface="Apercu Pro" panose="020B0604020202020204" charset="0"/>
            </a:endParaRPr>
          </a:p>
          <a:p>
            <a:pPr marL="685800" marR="0" lvl="1" indent="-228600" algn="l" rtl="0">
              <a:lnSpc>
                <a:spcPct val="120000"/>
              </a:lnSpc>
              <a:spcBef>
                <a:spcPts val="600"/>
              </a:spcBef>
              <a:spcAft>
                <a:spcPts val="0"/>
              </a:spcAft>
              <a:buClr>
                <a:srgbClr val="FF0000"/>
              </a:buClr>
              <a:buSzPts val="2000"/>
              <a:buFont typeface="Arial"/>
              <a:buChar char="•"/>
            </a:pPr>
            <a:r>
              <a:rPr lang="en-GB" b="1" i="0" u="none" strike="noStrike" cap="none">
                <a:solidFill>
                  <a:srgbClr val="2D2767"/>
                </a:solidFill>
                <a:latin typeface="Apercu Pro" panose="020B0604020202020204" charset="0"/>
                <a:cs typeface="Apercu Pro" panose="020B0604020202020204" charset="0"/>
                <a:sym typeface="Arial"/>
              </a:rPr>
              <a:t>Animals and Products of Animal Origin;</a:t>
            </a:r>
            <a:r>
              <a:rPr lang="en-GB" b="1" i="0" u="none" strike="noStrike">
                <a:solidFill>
                  <a:srgbClr val="2D2767"/>
                </a:solidFill>
                <a:effectLst/>
                <a:latin typeface="Apercu Pro" panose="020B0604020202020204" charset="0"/>
              </a:rPr>
              <a:t> i.e. meat, honey, milk or egg products.</a:t>
            </a:r>
            <a:r>
              <a:rPr lang="en-GB" b="0" i="0">
                <a:solidFill>
                  <a:srgbClr val="000000"/>
                </a:solidFill>
                <a:effectLst/>
                <a:latin typeface="Apercu Pro" panose="020B0604020202020204" charset="0"/>
              </a:rPr>
              <a:t>​</a:t>
            </a:r>
            <a:endParaRPr>
              <a:solidFill>
                <a:srgbClr val="2D2767"/>
              </a:solidFill>
              <a:latin typeface="Apercu Pro" panose="020B0604020202020204" charset="0"/>
              <a:cs typeface="Apercu Pro" panose="020B0604020202020204" charset="0"/>
            </a:endParaRPr>
          </a:p>
          <a:p>
            <a:pPr marL="685800" marR="0" lvl="1" indent="-228600" algn="l" rtl="0">
              <a:lnSpc>
                <a:spcPct val="120000"/>
              </a:lnSpc>
              <a:spcBef>
                <a:spcPts val="600"/>
              </a:spcBef>
              <a:spcAft>
                <a:spcPts val="0"/>
              </a:spcAft>
              <a:buClr>
                <a:srgbClr val="FF0000"/>
              </a:buClr>
              <a:buSzPts val="2000"/>
              <a:buFont typeface="Arial"/>
              <a:buChar char="•"/>
            </a:pPr>
            <a:r>
              <a:rPr lang="en-GB" b="1" i="0" u="none" strike="noStrike" cap="none">
                <a:solidFill>
                  <a:srgbClr val="2D2767"/>
                </a:solidFill>
                <a:latin typeface="Apercu Pro" panose="020B0604020202020204" charset="0"/>
                <a:cs typeface="Apercu Pro" panose="020B0604020202020204" charset="0"/>
                <a:sym typeface="Arial"/>
              </a:rPr>
              <a:t>Plants and plant products.</a:t>
            </a:r>
            <a:endParaRPr>
              <a:solidFill>
                <a:srgbClr val="2D2767"/>
              </a:solidFill>
              <a:latin typeface="Apercu Pro" panose="020B0604020202020204" charset="0"/>
              <a:cs typeface="Apercu Pro" panose="020B0604020202020204" charset="0"/>
            </a:endParaRPr>
          </a:p>
        </p:txBody>
      </p:sp>
      <p:sp>
        <p:nvSpPr>
          <p:cNvPr id="99" name="Google Shape;99;p13"/>
          <p:cNvSpPr txBox="1"/>
          <p:nvPr/>
        </p:nvSpPr>
        <p:spPr>
          <a:xfrm>
            <a:off x="8225108" y="3022236"/>
            <a:ext cx="3488384" cy="2672918"/>
          </a:xfrm>
          <a:prstGeom prst="rect">
            <a:avLst/>
          </a:prstGeom>
          <a:noFill/>
          <a:ln>
            <a:noFill/>
          </a:ln>
        </p:spPr>
        <p:txBody>
          <a:bodyPr spcFirstLastPara="1" wrap="square" lIns="91425" tIns="45700" rIns="91425" bIns="45700" anchor="t" anchorCtr="0">
            <a:noAutofit/>
          </a:bodyPr>
          <a:lstStyle/>
          <a:p>
            <a:pPr marL="228600" marR="0" lvl="0" indent="-228600" algn="l" rtl="0">
              <a:lnSpc>
                <a:spcPct val="120000"/>
              </a:lnSpc>
              <a:spcBef>
                <a:spcPts val="600"/>
              </a:spcBef>
              <a:spcAft>
                <a:spcPts val="0"/>
              </a:spcAft>
              <a:buClr>
                <a:srgbClr val="FF0000"/>
              </a:buClr>
              <a:buSzPts val="2000"/>
              <a:buFont typeface="Arial"/>
              <a:buChar char="•"/>
            </a:pPr>
            <a:r>
              <a:rPr lang="en-GB" b="1" i="0" u="none" strike="noStrike" cap="none">
                <a:solidFill>
                  <a:srgbClr val="2D2767"/>
                </a:solidFill>
                <a:latin typeface="Apercu Pro" panose="020B0604020202020204" charset="0"/>
                <a:cs typeface="Apercu Pro" panose="020B0604020202020204" charset="0"/>
                <a:sym typeface="Arial"/>
              </a:rPr>
              <a:t>Full controls </a:t>
            </a:r>
            <a:r>
              <a:rPr lang="en-GB" i="0" u="none" strike="noStrike" cap="none">
                <a:solidFill>
                  <a:srgbClr val="2D2767"/>
                </a:solidFill>
                <a:latin typeface="Apercu Pro" panose="020B0604020202020204" charset="0"/>
                <a:cs typeface="Apercu Pro" panose="020B0604020202020204" charset="0"/>
                <a:sym typeface="Arial"/>
              </a:rPr>
              <a:t>in place for </a:t>
            </a:r>
            <a:r>
              <a:rPr lang="en-GB" b="1" i="0" u="none" strike="noStrike" cap="none">
                <a:solidFill>
                  <a:srgbClr val="2D2767"/>
                </a:solidFill>
                <a:latin typeface="Apercu Pro" panose="020B0604020202020204" charset="0"/>
                <a:cs typeface="Apercu Pro" panose="020B0604020202020204" charset="0"/>
                <a:sym typeface="Arial"/>
              </a:rPr>
              <a:t>all goods.</a:t>
            </a:r>
            <a:endParaRPr>
              <a:solidFill>
                <a:srgbClr val="2D2767"/>
              </a:solidFill>
              <a:latin typeface="Apercu Pro" panose="020B0604020202020204" charset="0"/>
              <a:cs typeface="Apercu Pro" panose="020B0604020202020204" charset="0"/>
            </a:endParaRPr>
          </a:p>
        </p:txBody>
      </p:sp>
      <p:sp>
        <p:nvSpPr>
          <p:cNvPr id="100" name="Google Shape;100;p13"/>
          <p:cNvSpPr txBox="1"/>
          <p:nvPr/>
        </p:nvSpPr>
        <p:spPr>
          <a:xfrm>
            <a:off x="334142" y="1395751"/>
            <a:ext cx="10722195" cy="818061"/>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600"/>
              </a:spcBef>
              <a:spcAft>
                <a:spcPts val="0"/>
              </a:spcAft>
              <a:buClr>
                <a:schemeClr val="dk1"/>
              </a:buClr>
              <a:buSzPts val="2000"/>
              <a:buFont typeface="Arial"/>
              <a:buNone/>
            </a:pPr>
            <a:r>
              <a:rPr lang="en-GB" sz="2000" b="0" i="0" u="none" strike="noStrike" cap="none">
                <a:solidFill>
                  <a:srgbClr val="2D2767"/>
                </a:solidFill>
                <a:latin typeface="Apercu Pro" panose="020B0604020202020204" charset="0"/>
                <a:cs typeface="Apercu Pro" panose="020B0604020202020204" charset="0"/>
                <a:sym typeface="Arial"/>
              </a:rPr>
              <a:t>Changes will be introduced in three stages:</a:t>
            </a:r>
            <a:endParaRPr>
              <a:solidFill>
                <a:srgbClr val="2D2767"/>
              </a:solidFill>
              <a:latin typeface="Apercu Pro" panose="020B0604020202020204" charset="0"/>
              <a:cs typeface="Apercu Pro" panose="020B0604020202020204" charset="0"/>
            </a:endParaRPr>
          </a:p>
        </p:txBody>
      </p:sp>
      <p:cxnSp>
        <p:nvCxnSpPr>
          <p:cNvPr id="101" name="Google Shape;101;p13"/>
          <p:cNvCxnSpPr/>
          <p:nvPr/>
        </p:nvCxnSpPr>
        <p:spPr>
          <a:xfrm>
            <a:off x="1232022" y="2848148"/>
            <a:ext cx="2140857" cy="0"/>
          </a:xfrm>
          <a:prstGeom prst="straightConnector1">
            <a:avLst/>
          </a:prstGeom>
          <a:noFill/>
          <a:ln w="38100" cap="flat" cmpd="sng">
            <a:solidFill>
              <a:srgbClr val="12034B"/>
            </a:solidFill>
            <a:prstDash val="solid"/>
            <a:miter lim="800000"/>
            <a:headEnd type="none" w="sm" len="sm"/>
            <a:tailEnd type="none" w="sm" len="sm"/>
          </a:ln>
        </p:spPr>
      </p:cxnSp>
      <p:cxnSp>
        <p:nvCxnSpPr>
          <p:cNvPr id="102" name="Google Shape;102;p13"/>
          <p:cNvCxnSpPr/>
          <p:nvPr/>
        </p:nvCxnSpPr>
        <p:spPr>
          <a:xfrm>
            <a:off x="5110967" y="2848148"/>
            <a:ext cx="2140857" cy="0"/>
          </a:xfrm>
          <a:prstGeom prst="straightConnector1">
            <a:avLst/>
          </a:prstGeom>
          <a:noFill/>
          <a:ln w="38100" cap="flat" cmpd="sng">
            <a:solidFill>
              <a:srgbClr val="12034B"/>
            </a:solidFill>
            <a:prstDash val="solid"/>
            <a:miter lim="800000"/>
            <a:headEnd type="none" w="sm" len="sm"/>
            <a:tailEnd type="none" w="sm" len="sm"/>
          </a:ln>
        </p:spPr>
      </p:cxnSp>
      <p:cxnSp>
        <p:nvCxnSpPr>
          <p:cNvPr id="103" name="Google Shape;103;p13"/>
          <p:cNvCxnSpPr/>
          <p:nvPr/>
        </p:nvCxnSpPr>
        <p:spPr>
          <a:xfrm>
            <a:off x="8898872" y="2848148"/>
            <a:ext cx="2140857" cy="0"/>
          </a:xfrm>
          <a:prstGeom prst="straightConnector1">
            <a:avLst/>
          </a:prstGeom>
          <a:noFill/>
          <a:ln w="38100" cap="flat" cmpd="sng">
            <a:solidFill>
              <a:srgbClr val="12034B"/>
            </a:solidFill>
            <a:prstDash val="solid"/>
            <a:miter lim="800000"/>
            <a:headEnd type="none" w="sm" len="sm"/>
            <a:tailEnd type="none" w="sm" len="sm"/>
          </a:ln>
        </p:spPr>
      </p:cxnSp>
      <p:sp>
        <p:nvSpPr>
          <p:cNvPr id="18" name="Title 1">
            <a:extLst>
              <a:ext uri="{FF2B5EF4-FFF2-40B4-BE49-F238E27FC236}">
                <a16:creationId xmlns:a16="http://schemas.microsoft.com/office/drawing/2014/main" xmlns="" id="{F6C789D8-87D3-471F-A7B1-F896BE960C66}"/>
              </a:ext>
            </a:extLst>
          </p:cNvPr>
          <p:cNvSpPr>
            <a:spLocks noGrp="1"/>
          </p:cNvSpPr>
          <p:nvPr>
            <p:ph type="title"/>
          </p:nvPr>
        </p:nvSpPr>
        <p:spPr>
          <a:xfrm>
            <a:off x="344770" y="174746"/>
            <a:ext cx="9855618" cy="961155"/>
          </a:xfrm>
        </p:spPr>
        <p:txBody>
          <a:bodyPr>
            <a:normAutofit fontScale="90000"/>
          </a:bodyPr>
          <a:lstStyle/>
          <a:p>
            <a:r>
              <a:rPr lang="en-GB" sz="3600" b="1">
                <a:solidFill>
                  <a:srgbClr val="2D2767"/>
                </a:solidFill>
                <a:latin typeface="Apercu Pro" panose="020B0604020202020204" charset="0"/>
                <a:cs typeface="Apercu Pro" panose="020B0604020202020204" charset="0"/>
              </a:rPr>
              <a:t>Importing and exporting is changing from January</a:t>
            </a:r>
          </a:p>
        </p:txBody>
      </p:sp>
    </p:spTree>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PowerPoint" ma:contentTypeID="0x0101007B5F5A0B9CCF7C4BBEF28B03426350D500C867DBF180165646BF5E89AA5A12EE6E" ma:contentTypeVersion="517" ma:contentTypeDescription="Create a new PowerPoint document." ma:contentTypeScope="" ma:versionID="c1a68b80323135837569c35518d7ecaf">
  <xsd:schema xmlns:xsd="http://www.w3.org/2001/XMLSchema" xmlns:xs="http://www.w3.org/2001/XMLSchema" xmlns:p="http://schemas.microsoft.com/office/2006/metadata/properties" xmlns:ns2="f5306899-96aa-46e9-8b25-112cc89a50d9" xmlns:ns3="b413c3fd-5a3b-4239-b985-69032e371c04" xmlns:ns4="c963a4c1-1bb4-49f2-a011-9c776a7eed2a" xmlns:ns5="a8f60570-4bd3-4f2b-950b-a996de8ab151" xmlns:ns6="b67a7830-db79-4a49-bf27-2aff92a2201a" xmlns:ns7="a172083e-e40c-4314-b43a-827352a1ed2c" xmlns:ns8="c0e5669f-1bcb-499c-94e0-3ccb733d3d13" targetNamespace="http://schemas.microsoft.com/office/2006/metadata/properties" ma:root="true" ma:fieldsID="8f62e48338a13f621fc2bb22b4da0cc3" ns2:_="" ns3:_="" ns4:_="" ns5:_="" ns6:_="" ns7:_="" ns8:_="">
    <xsd:import namespace="f5306899-96aa-46e9-8b25-112cc89a50d9"/>
    <xsd:import namespace="b413c3fd-5a3b-4239-b985-69032e371c04"/>
    <xsd:import namespace="c963a4c1-1bb4-49f2-a011-9c776a7eed2a"/>
    <xsd:import namespace="a8f60570-4bd3-4f2b-950b-a996de8ab151"/>
    <xsd:import namespace="b67a7830-db79-4a49-bf27-2aff92a2201a"/>
    <xsd:import namespace="a172083e-e40c-4314-b43a-827352a1ed2c"/>
    <xsd:import namespace="c0e5669f-1bcb-499c-94e0-3ccb733d3d13"/>
    <xsd:element name="properties">
      <xsd:complexType>
        <xsd:sequence>
          <xsd:element name="documentManagement">
            <xsd:complexType>
              <xsd:all>
                <xsd:element ref="ns2:_dlc_DocId" minOccurs="0"/>
                <xsd:element ref="ns2:_dlc_DocIdUrl" minOccurs="0"/>
                <xsd:element ref="ns2:_dlc_DocIdPersistId" minOccurs="0"/>
                <xsd:element ref="ns3:Document_x0020_Notes" minOccurs="0"/>
                <xsd:element ref="ns2:Security_x0020_Classification" minOccurs="0"/>
                <xsd:element ref="ns2:Descriptor" minOccurs="0"/>
                <xsd:element ref="ns3:Government_x0020_Body" minOccurs="0"/>
                <xsd:element ref="ns4:m975189f4ba442ecbf67d4147307b177" minOccurs="0"/>
                <xsd:element ref="ns2:TaxCatchAll" minOccurs="0"/>
                <xsd:element ref="ns2:TaxCatchAllLabel" minOccurs="0"/>
                <xsd:element ref="ns5:Retention_x0020_Label" minOccurs="0"/>
                <xsd:element ref="ns3:Date_x0020_Opened" minOccurs="0"/>
                <xsd:element ref="ns3:Date_x0020_Closed" minOccurs="0"/>
                <xsd:element ref="ns3:CIRRUSPreviousLocation" minOccurs="0"/>
                <xsd:element ref="ns3:CIRRUSPreviousID" minOccurs="0"/>
                <xsd:element ref="ns6:ExternallyShared" minOccurs="0"/>
                <xsd:element ref="ns3:Handling_x0020_Instructions" minOccurs="0"/>
                <xsd:element ref="ns2:National_x0020_Caveat" minOccurs="0"/>
                <xsd:element ref="ns3:CIRRUSPreviousRetentionPolicy" minOccurs="0"/>
                <xsd:element ref="ns6:LegacyDocumentType" minOccurs="0"/>
                <xsd:element ref="ns6:LegacyAdditionalAuthors" minOccurs="0"/>
                <xsd:element ref="ns6:LegacyFileplanTarget" minOccurs="0"/>
                <xsd:element ref="ns6:LegacyNumericClass" minOccurs="0"/>
                <xsd:element ref="ns6:LegacyFolderType" minOccurs="0"/>
                <xsd:element ref="ns6:LegacyCustodian" minOccurs="0"/>
                <xsd:element ref="ns6:LegacyRecordFolderIdentifier" minOccurs="0"/>
                <xsd:element ref="ns6:LegacyCopyright" minOccurs="0"/>
                <xsd:element ref="ns6:LegacyLastModifiedDate" minOccurs="0"/>
                <xsd:element ref="ns6:LegacyModifier" minOccurs="0"/>
                <xsd:element ref="ns6:LegacyFolder" minOccurs="0"/>
                <xsd:element ref="ns6:LegacyContentType" minOccurs="0"/>
                <xsd:element ref="ns6:LegacyExpiryReviewDate" minOccurs="0"/>
                <xsd:element ref="ns6:LegacyLastActionDate" minOccurs="0"/>
                <xsd:element ref="ns6:LegacyProtectiveMarking" minOccurs="0"/>
                <xsd:element ref="ns7:LegacyDescriptor" minOccurs="0"/>
                <xsd:element ref="ns6:LegacyTags" minOccurs="0"/>
                <xsd:element ref="ns6:LegacyReferencesFromOtherItems" minOccurs="0"/>
                <xsd:element ref="ns6:LegacyReferencesToOtherItems" minOccurs="0"/>
                <xsd:element ref="ns6:LegacyStatusonTransfer" minOccurs="0"/>
                <xsd:element ref="ns6:LegacyDateClosed" minOccurs="0"/>
                <xsd:element ref="ns6:LegacyRecordCategoryIdentifier" minOccurs="0"/>
                <xsd:element ref="ns6:LegacyDispositionAsOfDate" minOccurs="0"/>
                <xsd:element ref="ns6:LegacyHomeLocation" minOccurs="0"/>
                <xsd:element ref="ns6:LegacyCurrentLocation" minOccurs="0"/>
                <xsd:element ref="ns7:LegacyPhysicalFormat" minOccurs="0"/>
                <xsd:element ref="ns8:LegacyCaseReferenceNumber" minOccurs="0"/>
                <xsd:element ref="ns7:LegacyDateFileReceived" minOccurs="0"/>
                <xsd:element ref="ns7:LegacyDateFileRequested" minOccurs="0"/>
                <xsd:element ref="ns7:LegacyDateFileReturned" minOccurs="0"/>
                <xsd:element ref="ns7:LegacyMinister" minOccurs="0"/>
                <xsd:element ref="ns7:LegacyMP" minOccurs="0"/>
                <xsd:element ref="ns7:LegacyFolderNotes" minOccurs="0"/>
                <xsd:element ref="ns7:LegacyPhysicalItemLocation" minOccurs="0"/>
                <xsd:element ref="ns6:LegacyDocumentLink" minOccurs="0"/>
                <xsd:element ref="ns6:LegacyFolderLink" minOccurs="0"/>
                <xsd:element ref="ns7:LegacyRequestTyp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5306899-96aa-46e9-8b25-112cc89a50d9"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ecurity_x0020_Classification" ma:index="12" nillable="true" ma:displayName="Security Classification" ma:default="OFFICIAL" ma:format="Dropdown" ma:indexed="true" ma:internalName="Security_x0020_Classification">
      <xsd:simpleType>
        <xsd:restriction base="dms:Choice">
          <xsd:enumeration value="OFFICIAL"/>
          <xsd:enumeration value="OFFICIAL - SENSITIVE"/>
        </xsd:restriction>
      </xsd:simpleType>
    </xsd:element>
    <xsd:element name="Descriptor" ma:index="13" nillable="true" ma:displayName="Descriptor" ma:default="" ma:format="Dropdown" ma:indexed="true" ma:internalName="Descriptor">
      <xsd:simpleType>
        <xsd:restriction base="dms:Choice">
          <xsd:enumeration value="COMMERCIAL"/>
          <xsd:enumeration value="PERSONAL"/>
          <xsd:enumeration value="LOCSEN"/>
        </xsd:restriction>
      </xsd:simpleType>
    </xsd:element>
    <xsd:element name="TaxCatchAll" ma:index="16" nillable="true" ma:displayName="Taxonomy Catch All Column" ma:hidden="true" ma:list="{4eca3b40-ed15-4c44-9b6e-716bb16a41f9}" ma:internalName="TaxCatchAll" ma:showField="CatchAllData" ma:web="f5306899-96aa-46e9-8b25-112cc89a50d9">
      <xsd:complexType>
        <xsd:complexContent>
          <xsd:extension base="dms:MultiChoiceLookup">
            <xsd:sequence>
              <xsd:element name="Value" type="dms:Lookup" maxOccurs="unbounded" minOccurs="0" nillable="true"/>
            </xsd:sequence>
          </xsd:extension>
        </xsd:complexContent>
      </xsd:complexType>
    </xsd:element>
    <xsd:element name="TaxCatchAllLabel" ma:index="17" nillable="true" ma:displayName="Taxonomy Catch All Column1" ma:hidden="true" ma:list="{4eca3b40-ed15-4c44-9b6e-716bb16a41f9}" ma:internalName="TaxCatchAllLabel" ma:readOnly="true" ma:showField="CatchAllDataLabel" ma:web="f5306899-96aa-46e9-8b25-112cc89a50d9">
      <xsd:complexType>
        <xsd:complexContent>
          <xsd:extension base="dms:MultiChoiceLookup">
            <xsd:sequence>
              <xsd:element name="Value" type="dms:Lookup" maxOccurs="unbounded" minOccurs="0" nillable="true"/>
            </xsd:sequence>
          </xsd:extension>
        </xsd:complexContent>
      </xsd:complexType>
    </xsd:element>
    <xsd:element name="National_x0020_Caveat" ma:index="26" nillable="true" ma:displayName="National Caveat" ma:default="" ma:format="Dropdown" ma:indexed="true" ma:internalName="National_x0020_Caveat">
      <xsd:simpleType>
        <xsd:restriction base="dms:Choice">
          <xsd:enumeration value="UK EYES ONLY"/>
        </xsd:restriction>
      </xsd:simpleType>
    </xsd:element>
  </xsd:schema>
  <xsd:schema xmlns:xsd="http://www.w3.org/2001/XMLSchema" xmlns:xs="http://www.w3.org/2001/XMLSchema" xmlns:dms="http://schemas.microsoft.com/office/2006/documentManagement/types" xmlns:pc="http://schemas.microsoft.com/office/infopath/2007/PartnerControls" targetNamespace="b413c3fd-5a3b-4239-b985-69032e371c04" elementFormDefault="qualified">
    <xsd:import namespace="http://schemas.microsoft.com/office/2006/documentManagement/types"/>
    <xsd:import namespace="http://schemas.microsoft.com/office/infopath/2007/PartnerControls"/>
    <xsd:element name="Document_x0020_Notes" ma:index="11" nillable="true" ma:displayName="Document Notes" ma:internalName="Document_0x0020_Notes">
      <xsd:simpleType>
        <xsd:restriction base="dms:Note"/>
      </xsd:simpleType>
    </xsd:element>
    <xsd:element name="Government_x0020_Body" ma:index="14" nillable="true" ma:displayName="Government Body" ma:internalName="Government_x0020_Body">
      <xsd:simpleType>
        <xsd:restriction base="dms:Text">
          <xsd:maxLength value="255"/>
        </xsd:restriction>
      </xsd:simpleType>
    </xsd:element>
    <xsd:element name="Date_x0020_Opened" ma:index="20" nillable="true" ma:displayName="Date Opened" ma:default="[Today]" ma:format="DateOnly" ma:internalName="Date_x0020_Opened">
      <xsd:simpleType>
        <xsd:restriction base="dms:DateTime"/>
      </xsd:simpleType>
    </xsd:element>
    <xsd:element name="Date_x0020_Closed" ma:index="21" nillable="true" ma:displayName="Date Closed" ma:format="DateOnly" ma:internalName="Date_x0020_Closed">
      <xsd:simpleType>
        <xsd:restriction base="dms:DateTime"/>
      </xsd:simpleType>
    </xsd:element>
    <xsd:element name="CIRRUSPreviousLocation" ma:index="22" nillable="true" ma:displayName="Previous Location" ma:description="The location the document previously resided in." ma:internalName="CIRRUSPreviousLocation">
      <xsd:simpleType>
        <xsd:restriction base="dms:Text">
          <xsd:maxLength value="255"/>
        </xsd:restriction>
      </xsd:simpleType>
    </xsd:element>
    <xsd:element name="CIRRUSPreviousID" ma:index="23" nillable="true" ma:displayName="Previous Id" ma:description="The id of the document in its previous location." ma:internalName="CIRRUSPreviousID">
      <xsd:simpleType>
        <xsd:restriction base="dms:Text">
          <xsd:maxLength value="255"/>
        </xsd:restriction>
      </xsd:simpleType>
    </xsd:element>
    <xsd:element name="Handling_x0020_Instructions" ma:index="25" nillable="true" ma:displayName="Handling Instructions" ma:internalName="Handling_x0020_Instructions">
      <xsd:simpleType>
        <xsd:restriction base="dms:Text">
          <xsd:maxLength value="255"/>
        </xsd:restriction>
      </xsd:simpleType>
    </xsd:element>
    <xsd:element name="CIRRUSPreviousRetentionPolicy" ma:index="27" nillable="true" ma:displayName="Previous Retention Policy" ma:description="The retention policy of the document in its previous location." ma:internalName="CIRRUSPreviousRetentionPolic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963a4c1-1bb4-49f2-a011-9c776a7eed2a" elementFormDefault="qualified">
    <xsd:import namespace="http://schemas.microsoft.com/office/2006/documentManagement/types"/>
    <xsd:import namespace="http://schemas.microsoft.com/office/infopath/2007/PartnerControls"/>
    <xsd:element name="m975189f4ba442ecbf67d4147307b177" ma:index="15" nillable="true" ma:taxonomy="true" ma:internalName="m975189f4ba442ecbf67d4147307b177" ma:taxonomyFieldName="Business_x0020_Unit" ma:displayName="Business Unit" ma:default="" ma:fieldId="{6975189f-4ba4-42ec-bf67-d4147307b177}" ma:sspId="9b0aeba9-2bce-41c2-8545-5d12d676a674" ma:termSetId="6f71e40e-3a2e-4baf-91d9-2069eb354530"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8f60570-4bd3-4f2b-950b-a996de8ab151" elementFormDefault="qualified">
    <xsd:import namespace="http://schemas.microsoft.com/office/2006/documentManagement/types"/>
    <xsd:import namespace="http://schemas.microsoft.com/office/infopath/2007/PartnerControls"/>
    <xsd:element name="Retention_x0020_Label" ma:index="19" nillable="true" ma:displayName="Retention Label" ma:internalName="Retention_x0020_Label">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67a7830-db79-4a49-bf27-2aff92a2201a" elementFormDefault="qualified">
    <xsd:import namespace="http://schemas.microsoft.com/office/2006/documentManagement/types"/>
    <xsd:import namespace="http://schemas.microsoft.com/office/infopath/2007/PartnerControls"/>
    <xsd:element name="ExternallyShared" ma:index="24" nillable="true" ma:displayName="External" ma:description="Used with SPFX field customizer, displays if the item is externally shared" ma:hidden="true" ma:internalName="ExternallyShared">
      <xsd:simpleType>
        <xsd:restriction base="dms:Text"/>
      </xsd:simpleType>
    </xsd:element>
    <xsd:element name="LegacyDocumentType" ma:index="28" nillable="true" ma:displayName="Legacy Document Type" ma:internalName="LegacyDocumentType">
      <xsd:simpleType>
        <xsd:restriction base="dms:Text">
          <xsd:maxLength value="255"/>
        </xsd:restriction>
      </xsd:simpleType>
    </xsd:element>
    <xsd:element name="LegacyAdditionalAuthors" ma:index="29" nillable="true" ma:displayName="Legacy Additional Authors" ma:internalName="LegacyAdditionalAuthors">
      <xsd:simpleType>
        <xsd:restriction base="dms:Note"/>
      </xsd:simpleType>
    </xsd:element>
    <xsd:element name="LegacyFileplanTarget" ma:index="30" nillable="true" ma:displayName="Legacy Fileplan Target" ma:internalName="LegacyFileplanTarget">
      <xsd:simpleType>
        <xsd:restriction base="dms:Text">
          <xsd:maxLength value="255"/>
        </xsd:restriction>
      </xsd:simpleType>
    </xsd:element>
    <xsd:element name="LegacyNumericClass" ma:index="31" nillable="true" ma:displayName="Legacy Numeric Class" ma:internalName="LegacyNumericClass">
      <xsd:simpleType>
        <xsd:restriction base="dms:Text">
          <xsd:maxLength value="255"/>
        </xsd:restriction>
      </xsd:simpleType>
    </xsd:element>
    <xsd:element name="LegacyFolderType" ma:index="32" nillable="true" ma:displayName="Legacy Folder Type" ma:internalName="LegacyFolderType">
      <xsd:simpleType>
        <xsd:restriction base="dms:Text">
          <xsd:maxLength value="255"/>
        </xsd:restriction>
      </xsd:simpleType>
    </xsd:element>
    <xsd:element name="LegacyCustodian" ma:index="33" nillable="true" ma:displayName="Legacy Custodian" ma:internalName="LegacyCustodian">
      <xsd:simpleType>
        <xsd:restriction base="dms:Note"/>
      </xsd:simpleType>
    </xsd:element>
    <xsd:element name="LegacyRecordFolderIdentifier" ma:index="34" nillable="true" ma:displayName="Legacy Record Folder Identifier" ma:internalName="LegacyRecordFolderIdentifier">
      <xsd:simpleType>
        <xsd:restriction base="dms:Text">
          <xsd:maxLength value="255"/>
        </xsd:restriction>
      </xsd:simpleType>
    </xsd:element>
    <xsd:element name="LegacyCopyright" ma:index="35" nillable="true" ma:displayName="Legacy Copyright" ma:internalName="LegacyCopyright">
      <xsd:simpleType>
        <xsd:restriction base="dms:Text">
          <xsd:maxLength value="255"/>
        </xsd:restriction>
      </xsd:simpleType>
    </xsd:element>
    <xsd:element name="LegacyLastModifiedDate" ma:index="36" nillable="true" ma:displayName="Legacy Last Modified Date" ma:format="DateTime" ma:internalName="LegacyLastModifiedDate">
      <xsd:simpleType>
        <xsd:restriction base="dms:DateTime"/>
      </xsd:simpleType>
    </xsd:element>
    <xsd:element name="LegacyModifier" ma:index="37" nillable="true" ma:displayName="Legacy Modifier" ma:SharePointGroup="0" ma:internalName="LegacyModifi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LegacyFolder" ma:index="38" nillable="true" ma:displayName="Legacy Folder" ma:internalName="LegacyFolder">
      <xsd:simpleType>
        <xsd:restriction base="dms:Text">
          <xsd:maxLength value="255"/>
        </xsd:restriction>
      </xsd:simpleType>
    </xsd:element>
    <xsd:element name="LegacyContentType" ma:index="39" nillable="true" ma:displayName="Legacy Content Type" ma:internalName="LegacyContentType">
      <xsd:simpleType>
        <xsd:restriction base="dms:Text">
          <xsd:maxLength value="255"/>
        </xsd:restriction>
      </xsd:simpleType>
    </xsd:element>
    <xsd:element name="LegacyExpiryReviewDate" ma:index="40" nillable="true" ma:displayName="Legacy Expiry Review Date" ma:format="DateTime" ma:internalName="LegacyExpiryReviewDate">
      <xsd:simpleType>
        <xsd:restriction base="dms:DateTime"/>
      </xsd:simpleType>
    </xsd:element>
    <xsd:element name="LegacyLastActionDate" ma:index="41" nillable="true" ma:displayName="Legacy Last Action Date" ma:format="DateTime" ma:internalName="LegacyLastActionDate">
      <xsd:simpleType>
        <xsd:restriction base="dms:DateTime"/>
      </xsd:simpleType>
    </xsd:element>
    <xsd:element name="LegacyProtectiveMarking" ma:index="42" nillable="true" ma:displayName="Legacy Protective Marking" ma:internalName="LegacyProtectiveMarking">
      <xsd:simpleType>
        <xsd:restriction base="dms:Text">
          <xsd:maxLength value="255"/>
        </xsd:restriction>
      </xsd:simpleType>
    </xsd:element>
    <xsd:element name="LegacyTags" ma:index="44" nillable="true" ma:displayName="Legacy Tags" ma:internalName="LegacyTags">
      <xsd:simpleType>
        <xsd:restriction base="dms:Note"/>
      </xsd:simpleType>
    </xsd:element>
    <xsd:element name="LegacyReferencesFromOtherItems" ma:index="45" nillable="true" ma:displayName="Legacy References From Other Items" ma:internalName="LegacyReferencesFromOtherItems">
      <xsd:simpleType>
        <xsd:restriction base="dms:Text">
          <xsd:maxLength value="255"/>
        </xsd:restriction>
      </xsd:simpleType>
    </xsd:element>
    <xsd:element name="LegacyReferencesToOtherItems" ma:index="46" nillable="true" ma:displayName="Legacy References To Other Items" ma:internalName="LegacyReferencesToOtherItems">
      <xsd:simpleType>
        <xsd:restriction base="dms:Note"/>
      </xsd:simpleType>
    </xsd:element>
    <xsd:element name="LegacyStatusonTransfer" ma:index="47" nillable="true" ma:displayName="Legacy Status on Transfer" ma:internalName="LegacyStatusonTransfer">
      <xsd:simpleType>
        <xsd:restriction base="dms:Text">
          <xsd:maxLength value="255"/>
        </xsd:restriction>
      </xsd:simpleType>
    </xsd:element>
    <xsd:element name="LegacyDateClosed" ma:index="48" nillable="true" ma:displayName="Legacy Date Closed" ma:format="DateOnly" ma:internalName="LegacyDateClosed">
      <xsd:simpleType>
        <xsd:restriction base="dms:DateTime"/>
      </xsd:simpleType>
    </xsd:element>
    <xsd:element name="LegacyRecordCategoryIdentifier" ma:index="49" nillable="true" ma:displayName="Legacy Record Category Identifier" ma:internalName="LegacyRecordCategoryIdentifier">
      <xsd:simpleType>
        <xsd:restriction base="dms:Text">
          <xsd:maxLength value="255"/>
        </xsd:restriction>
      </xsd:simpleType>
    </xsd:element>
    <xsd:element name="LegacyDispositionAsOfDate" ma:index="50" nillable="true" ma:displayName="Legacy Disposition as of Date" ma:format="DateOnly" ma:internalName="LegacyDispositionAsOfDate">
      <xsd:simpleType>
        <xsd:restriction base="dms:DateTime"/>
      </xsd:simpleType>
    </xsd:element>
    <xsd:element name="LegacyHomeLocation" ma:index="51" nillable="true" ma:displayName="Legacy Home Location" ma:internalName="LegacyHomeLocation">
      <xsd:simpleType>
        <xsd:restriction base="dms:Text">
          <xsd:maxLength value="255"/>
        </xsd:restriction>
      </xsd:simpleType>
    </xsd:element>
    <xsd:element name="LegacyCurrentLocation" ma:index="52" nillable="true" ma:displayName="Legacy Current Location" ma:internalName="LegacyCurrentLocation">
      <xsd:simpleType>
        <xsd:restriction base="dms:Text">
          <xsd:maxLength value="255"/>
        </xsd:restriction>
      </xsd:simpleType>
    </xsd:element>
    <xsd:element name="LegacyDocumentLink" ma:index="62" nillable="true" ma:displayName="Legacy Document Link" ma:internalName="LegacyDocumentLink">
      <xsd:simpleType>
        <xsd:restriction base="dms:Text">
          <xsd:maxLength value="255"/>
        </xsd:restriction>
      </xsd:simpleType>
    </xsd:element>
    <xsd:element name="LegacyFolderLink" ma:index="63" nillable="true" ma:displayName="Legacy Folder Link" ma:internalName="LegacyFolderLink">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172083e-e40c-4314-b43a-827352a1ed2c" elementFormDefault="qualified">
    <xsd:import namespace="http://schemas.microsoft.com/office/2006/documentManagement/types"/>
    <xsd:import namespace="http://schemas.microsoft.com/office/infopath/2007/PartnerControls"/>
    <xsd:element name="LegacyDescriptor" ma:index="43" nillable="true" ma:displayName="Legacy Descriptor" ma:internalName="LegacyDescriptor">
      <xsd:simpleType>
        <xsd:restriction base="dms:Note"/>
      </xsd:simpleType>
    </xsd:element>
    <xsd:element name="LegacyPhysicalFormat" ma:index="53" nillable="true" ma:displayName="Legacy Physical Format" ma:default="0" ma:internalName="LegacyPhysicalFormat">
      <xsd:simpleType>
        <xsd:restriction base="dms:Boolean"/>
      </xsd:simpleType>
    </xsd:element>
    <xsd:element name="LegacyDateFileReceived" ma:index="55" nillable="true" ma:displayName="Legacy Date File Received" ma:format="DateOnly" ma:internalName="LegacyDateFileReceived">
      <xsd:simpleType>
        <xsd:restriction base="dms:DateTime"/>
      </xsd:simpleType>
    </xsd:element>
    <xsd:element name="LegacyDateFileRequested" ma:index="56" nillable="true" ma:displayName="Legacy Date File Requested" ma:format="DateOnly" ma:internalName="LegacyDateFileRequested">
      <xsd:simpleType>
        <xsd:restriction base="dms:DateTime"/>
      </xsd:simpleType>
    </xsd:element>
    <xsd:element name="LegacyDateFileReturned" ma:index="57" nillable="true" ma:displayName="Legacy Date File Returned" ma:format="DateOnly" ma:internalName="LegacyDateFileReturned">
      <xsd:simpleType>
        <xsd:restriction base="dms:DateTime"/>
      </xsd:simpleType>
    </xsd:element>
    <xsd:element name="LegacyMinister" ma:index="58" nillable="true" ma:displayName="Legacy Minister" ma:internalName="LegacyMinister">
      <xsd:simpleType>
        <xsd:restriction base="dms:Text">
          <xsd:maxLength value="255"/>
        </xsd:restriction>
      </xsd:simpleType>
    </xsd:element>
    <xsd:element name="LegacyMP" ma:index="59" nillable="true" ma:displayName="Legacy MP" ma:internalName="LegacyMP">
      <xsd:simpleType>
        <xsd:restriction base="dms:Text">
          <xsd:maxLength value="255"/>
        </xsd:restriction>
      </xsd:simpleType>
    </xsd:element>
    <xsd:element name="LegacyFolderNotes" ma:index="60" nillable="true" ma:displayName="Legacy Folder Notes" ma:internalName="LegacyFolderNotes">
      <xsd:simpleType>
        <xsd:restriction base="dms:Note"/>
      </xsd:simpleType>
    </xsd:element>
    <xsd:element name="LegacyPhysicalItemLocation" ma:index="61" nillable="true" ma:displayName="Legacy Physical Item Location" ma:format="Dropdown" ma:internalName="LegacyPhysicalItemLocation">
      <xsd:simpleType>
        <xsd:restriction base="dms:Choice">
          <xsd:enumeration value="Off-Site"/>
          <xsd:enumeration value="TNA"/>
          <xsd:enumeration value="DECC"/>
        </xsd:restriction>
      </xsd:simpleType>
    </xsd:element>
    <xsd:element name="LegacyRequestType" ma:index="64" nillable="true" ma:displayName="Legacy Request Type" ma:format="Dropdown" ma:internalName="LegacyRequestType">
      <xsd:simpleType>
        <xsd:restriction base="dms:Choice">
          <xsd:enumeration value="FOI"/>
          <xsd:enumeration value="EIR"/>
          <xsd:enumeration value="PQ"/>
          <xsd:enumeration value="MC"/>
        </xsd:restriction>
      </xsd:simpleType>
    </xsd:element>
  </xsd:schema>
  <xsd:schema xmlns:xsd="http://www.w3.org/2001/XMLSchema" xmlns:xs="http://www.w3.org/2001/XMLSchema" xmlns:dms="http://schemas.microsoft.com/office/2006/documentManagement/types" xmlns:pc="http://schemas.microsoft.com/office/infopath/2007/PartnerControls" targetNamespace="c0e5669f-1bcb-499c-94e0-3ccb733d3d13" elementFormDefault="qualified">
    <xsd:import namespace="http://schemas.microsoft.com/office/2006/documentManagement/types"/>
    <xsd:import namespace="http://schemas.microsoft.com/office/infopath/2007/PartnerControls"/>
    <xsd:element name="LegacyCaseReferenceNumber" ma:index="54" nillable="true" ma:displayName="Legacy Case Reference Number" ma:internalName="LegacyCaseReferenceNumber">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Government_x0020_Body xmlns="b413c3fd-5a3b-4239-b985-69032e371c04">BEIS</Government_x0020_Body>
    <TaxCatchAll xmlns="f5306899-96aa-46e9-8b25-112cc89a50d9">
      <Value>300</Value>
    </TaxCatchAll>
    <Date_x0020_Opened xmlns="b413c3fd-5a3b-4239-b985-69032e371c04">2020-08-20T11:18:37+00:00</Date_x0020_Opened>
    <LegacyRecordCategoryIdentifier xmlns="b67a7830-db79-4a49-bf27-2aff92a2201a" xsi:nil="true"/>
    <LegacyCaseReferenceNumber xmlns="c0e5669f-1bcb-499c-94e0-3ccb733d3d13" xsi:nil="true"/>
    <LegacyDateFileRequested xmlns="a172083e-e40c-4314-b43a-827352a1ed2c" xsi:nil="true"/>
    <Descriptor xmlns="f5306899-96aa-46e9-8b25-112cc89a50d9" xsi:nil="true"/>
    <LegacyFolderType xmlns="b67a7830-db79-4a49-bf27-2aff92a2201a" xsi:nil="true"/>
    <LegacyRecordFolderIdentifier xmlns="b67a7830-db79-4a49-bf27-2aff92a2201a" xsi:nil="true"/>
    <LegacyFolder xmlns="b67a7830-db79-4a49-bf27-2aff92a2201a" xsi:nil="true"/>
    <LegacyMP xmlns="a172083e-e40c-4314-b43a-827352a1ed2c" xsi:nil="true"/>
    <ExternallyShared xmlns="b67a7830-db79-4a49-bf27-2aff92a2201a" xsi:nil="true"/>
    <LegacyDateFileReceived xmlns="a172083e-e40c-4314-b43a-827352a1ed2c" xsi:nil="true"/>
    <LegacyFolderLink xmlns="b67a7830-db79-4a49-bf27-2aff92a2201a" xsi:nil="true"/>
    <Document_x0020_Notes xmlns="b413c3fd-5a3b-4239-b985-69032e371c04" xsi:nil="true"/>
    <LegacyAdditionalAuthors xmlns="b67a7830-db79-4a49-bf27-2aff92a2201a" xsi:nil="true"/>
    <LegacyDocumentLink xmlns="b67a7830-db79-4a49-bf27-2aff92a2201a" xsi:nil="true"/>
    <National_x0020_Caveat xmlns="f5306899-96aa-46e9-8b25-112cc89a50d9" xsi:nil="true"/>
    <CIRRUSPreviousLocation xmlns="b413c3fd-5a3b-4239-b985-69032e371c04" xsi:nil="true"/>
    <LegacyPhysicalItemLocation xmlns="a172083e-e40c-4314-b43a-827352a1ed2c" xsi:nil="true"/>
    <Security_x0020_Classification xmlns="f5306899-96aa-46e9-8b25-112cc89a50d9">OFFICIAL</Security_x0020_Classification>
    <LegacyDescriptor xmlns="a172083e-e40c-4314-b43a-827352a1ed2c" xsi:nil="true"/>
    <LegacyRequestType xmlns="a172083e-e40c-4314-b43a-827352a1ed2c" xsi:nil="true"/>
    <LegacyLastModifiedDate xmlns="b67a7830-db79-4a49-bf27-2aff92a2201a" xsi:nil="true"/>
    <LegacyDateClosed xmlns="b67a7830-db79-4a49-bf27-2aff92a2201a" xsi:nil="true"/>
    <LegacyHomeLocation xmlns="b67a7830-db79-4a49-bf27-2aff92a2201a" xsi:nil="true"/>
    <LegacyExpiryReviewDate xmlns="b67a7830-db79-4a49-bf27-2aff92a2201a" xsi:nil="true"/>
    <LegacyPhysicalFormat xmlns="a172083e-e40c-4314-b43a-827352a1ed2c">false</LegacyPhysicalFormat>
    <LegacyDocumentType xmlns="b67a7830-db79-4a49-bf27-2aff92a2201a" xsi:nil="true"/>
    <LegacyReferencesFromOtherItems xmlns="b67a7830-db79-4a49-bf27-2aff92a2201a" xsi:nil="true"/>
    <m975189f4ba442ecbf67d4147307b177 xmlns="c963a4c1-1bb4-49f2-a011-9c776a7eed2a">
      <Terms xmlns="http://schemas.microsoft.com/office/infopath/2007/PartnerControls">
        <TermInfo xmlns="http://schemas.microsoft.com/office/infopath/2007/PartnerControls">
          <TermName xmlns="http://schemas.microsoft.com/office/infopath/2007/PartnerControls">EU Exit BIRD</TermName>
          <TermId xmlns="http://schemas.microsoft.com/office/infopath/2007/PartnerControls">36d940aa-d363-420a-8b3d-d7998b440470</TermId>
        </TermInfo>
      </Terms>
    </m975189f4ba442ecbf67d4147307b177>
    <LegacyLastActionDate xmlns="b67a7830-db79-4a49-bf27-2aff92a2201a" xsi:nil="true"/>
    <CIRRUSPreviousID xmlns="b413c3fd-5a3b-4239-b985-69032e371c04" xsi:nil="true"/>
    <LegacyModifier xmlns="b67a7830-db79-4a49-bf27-2aff92a2201a">
      <UserInfo>
        <DisplayName/>
        <AccountId xsi:nil="true"/>
        <AccountType/>
      </UserInfo>
    </LegacyModifier>
    <CIRRUSPreviousRetentionPolicy xmlns="b413c3fd-5a3b-4239-b985-69032e371c04" xsi:nil="true"/>
    <LegacyStatusonTransfer xmlns="b67a7830-db79-4a49-bf27-2aff92a2201a" xsi:nil="true"/>
    <LegacyDispositionAsOfDate xmlns="b67a7830-db79-4a49-bf27-2aff92a2201a" xsi:nil="true"/>
    <LegacyMinister xmlns="a172083e-e40c-4314-b43a-827352a1ed2c" xsi:nil="true"/>
    <LegacyFileplanTarget xmlns="b67a7830-db79-4a49-bf27-2aff92a2201a" xsi:nil="true"/>
    <LegacyCustodian xmlns="b67a7830-db79-4a49-bf27-2aff92a2201a" xsi:nil="true"/>
    <LegacyContentType xmlns="b67a7830-db79-4a49-bf27-2aff92a2201a" xsi:nil="true"/>
    <LegacyProtectiveMarking xmlns="b67a7830-db79-4a49-bf27-2aff92a2201a" xsi:nil="true"/>
    <LegacyReferencesToOtherItems xmlns="b67a7830-db79-4a49-bf27-2aff92a2201a" xsi:nil="true"/>
    <LegacyDateFileReturned xmlns="a172083e-e40c-4314-b43a-827352a1ed2c" xsi:nil="true"/>
    <Retention_x0020_Label xmlns="a8f60570-4bd3-4f2b-950b-a996de8ab151">HMG PPP Review</Retention_x0020_Label>
    <LegacyCopyright xmlns="b67a7830-db79-4a49-bf27-2aff92a2201a" xsi:nil="true"/>
    <Handling_x0020_Instructions xmlns="b413c3fd-5a3b-4239-b985-69032e371c04" xsi:nil="true"/>
    <Date_x0020_Closed xmlns="b413c3fd-5a3b-4239-b985-69032e371c04" xsi:nil="true"/>
    <LegacyTags xmlns="b67a7830-db79-4a49-bf27-2aff92a2201a" xsi:nil="true"/>
    <LegacyFolderNotes xmlns="a172083e-e40c-4314-b43a-827352a1ed2c" xsi:nil="true"/>
    <LegacyNumericClass xmlns="b67a7830-db79-4a49-bf27-2aff92a2201a" xsi:nil="true"/>
    <LegacyCurrentLocation xmlns="b67a7830-db79-4a49-bf27-2aff92a2201a" xsi:nil="true"/>
    <_dlc_DocId xmlns="f5306899-96aa-46e9-8b25-112cc89a50d9">CQ7C7EK6CYH2-1334762818-33367</_dlc_DocId>
    <_dlc_DocIdUrl xmlns="f5306899-96aa-46e9-8b25-112cc89a50d9">
      <Url>https://beisgov.sharepoint.com/sites/beis2/200/_layouts/15/DocIdRedir.aspx?ID=CQ7C7EK6CYH2-1334762818-33367</Url>
      <Description>CQ7C7EK6CYH2-1334762818-33367</Description>
    </_dlc_DocIdUrl>
  </documentManagement>
</p:properties>
</file>

<file path=customXml/itemProps1.xml><?xml version="1.0" encoding="utf-8"?>
<ds:datastoreItem xmlns:ds="http://schemas.openxmlformats.org/officeDocument/2006/customXml" ds:itemID="{0050BD3E-A264-4BEB-9491-649D50C591E7}">
  <ds:schemaRefs>
    <ds:schemaRef ds:uri="http://schemas.microsoft.com/sharepoint/events"/>
  </ds:schemaRefs>
</ds:datastoreItem>
</file>

<file path=customXml/itemProps2.xml><?xml version="1.0" encoding="utf-8"?>
<ds:datastoreItem xmlns:ds="http://schemas.openxmlformats.org/officeDocument/2006/customXml" ds:itemID="{3050FE4D-AEE8-4F5A-B702-F41ABDF6025F}">
  <ds:schemaRefs>
    <ds:schemaRef ds:uri="a172083e-e40c-4314-b43a-827352a1ed2c"/>
    <ds:schemaRef ds:uri="a8f60570-4bd3-4f2b-950b-a996de8ab151"/>
    <ds:schemaRef ds:uri="b413c3fd-5a3b-4239-b985-69032e371c04"/>
    <ds:schemaRef ds:uri="b67a7830-db79-4a49-bf27-2aff92a2201a"/>
    <ds:schemaRef ds:uri="c0e5669f-1bcb-499c-94e0-3ccb733d3d13"/>
    <ds:schemaRef ds:uri="c963a4c1-1bb4-49f2-a011-9c776a7eed2a"/>
    <ds:schemaRef ds:uri="f5306899-96aa-46e9-8b25-112cc89a50d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C923E3A-1083-47AF-9B5D-6F85710A6241}">
  <ds:schemaRefs>
    <ds:schemaRef ds:uri="http://schemas.microsoft.com/sharepoint/v3/contenttype/forms"/>
  </ds:schemaRefs>
</ds:datastoreItem>
</file>

<file path=customXml/itemProps4.xml><?xml version="1.0" encoding="utf-8"?>
<ds:datastoreItem xmlns:ds="http://schemas.openxmlformats.org/officeDocument/2006/customXml" ds:itemID="{5DF0488C-1C50-4E5F-863D-0A0116C6B827}">
  <ds:schemaRefs>
    <ds:schemaRef ds:uri="http://purl.org/dc/dcmitype/"/>
    <ds:schemaRef ds:uri="c963a4c1-1bb4-49f2-a011-9c776a7eed2a"/>
    <ds:schemaRef ds:uri="http://schemas.microsoft.com/office/2006/documentManagement/types"/>
    <ds:schemaRef ds:uri="b67a7830-db79-4a49-bf27-2aff92a2201a"/>
    <ds:schemaRef ds:uri="http://purl.org/dc/elements/1.1/"/>
    <ds:schemaRef ds:uri="c0e5669f-1bcb-499c-94e0-3ccb733d3d13"/>
    <ds:schemaRef ds:uri="http://schemas.microsoft.com/office/infopath/2007/PartnerControls"/>
    <ds:schemaRef ds:uri="b413c3fd-5a3b-4239-b985-69032e371c04"/>
    <ds:schemaRef ds:uri="f5306899-96aa-46e9-8b25-112cc89a50d9"/>
    <ds:schemaRef ds:uri="http://purl.org/dc/terms/"/>
    <ds:schemaRef ds:uri="http://schemas.microsoft.com/office/2006/metadata/properties"/>
    <ds:schemaRef ds:uri="http://www.w3.org/XML/1998/namespace"/>
    <ds:schemaRef ds:uri="http://schemas.openxmlformats.org/package/2006/metadata/core-properties"/>
    <ds:schemaRef ds:uri="a172083e-e40c-4314-b43a-827352a1ed2c"/>
    <ds:schemaRef ds:uri="a8f60570-4bd3-4f2b-950b-a996de8ab151"/>
  </ds:schemaRefs>
</ds:datastoreItem>
</file>

<file path=docProps/app.xml><?xml version="1.0" encoding="utf-8"?>
<Properties xmlns="http://schemas.openxmlformats.org/officeDocument/2006/extended-properties" xmlns:vt="http://schemas.openxmlformats.org/officeDocument/2006/docPropsVTypes">
  <TotalTime>0</TotalTime>
  <Words>1828</Words>
  <Application>Microsoft Office PowerPoint</Application>
  <PresentationFormat>Widescreen</PresentationFormat>
  <Paragraphs>201</Paragraphs>
  <Slides>24</Slides>
  <Notes>14</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24</vt:i4>
      </vt:variant>
    </vt:vector>
  </HeadingPairs>
  <TitlesOfParts>
    <vt:vector size="37" baseType="lpstr">
      <vt:lpstr>NewTransport-Bold</vt:lpstr>
      <vt:lpstr>Apercu Pro Medium</vt:lpstr>
      <vt:lpstr>Geneva</vt:lpstr>
      <vt:lpstr>NewTransport-Light</vt:lpstr>
      <vt:lpstr>Times New Roman</vt:lpstr>
      <vt:lpstr>Helvetica</vt:lpstr>
      <vt:lpstr>Apercu Mono Pro Medium</vt:lpstr>
      <vt:lpstr>Arial</vt:lpstr>
      <vt:lpstr>Apercu Pro</vt:lpstr>
      <vt:lpstr>Helvetica Neue</vt:lpstr>
      <vt:lpstr>Calibri</vt:lpstr>
      <vt:lpstr>1_Office Theme</vt:lpstr>
      <vt:lpstr>Office Theme</vt:lpstr>
      <vt:lpstr>PREPARE YOUR BUSINESS FOR NEW RULES FROM  1 JANUARY 2021</vt:lpstr>
      <vt:lpstr>Aims</vt:lpstr>
      <vt:lpstr>PowerPoint Presentation</vt:lpstr>
      <vt:lpstr>New opportunities and Trade Agreements</vt:lpstr>
      <vt:lpstr>Take action</vt:lpstr>
      <vt:lpstr>Check what actions you need to take</vt:lpstr>
      <vt:lpstr>Use the checker tool</vt:lpstr>
      <vt:lpstr>What’s going to change?</vt:lpstr>
      <vt:lpstr>Importing and exporting is changing from January</vt:lpstr>
      <vt:lpstr>Prepare for changes to importing and exporting</vt:lpstr>
      <vt:lpstr>PowerPoint Presentation</vt:lpstr>
      <vt:lpstr>PowerPoint Presentation</vt:lpstr>
      <vt:lpstr>Placing goods on the market from January 2021</vt:lpstr>
      <vt:lpstr>Placing new approach goods on the market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Useful Links</vt:lpstr>
      <vt:lpstr>ACT NOW SO THAT YOUR BUSINESS IS READY FOR NEW RULES FROM 1 JAN 2021          VISIT GOV.UK/TRANSITION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Dowse, Eavan (Claire Perry's Office)</dc:creator>
  <cp:lastModifiedBy>Toze, Claire</cp:lastModifiedBy>
  <cp:revision>1</cp:revision>
  <dcterms:created xsi:type="dcterms:W3CDTF">2020-07-21T11:42:54Z</dcterms:created>
  <dcterms:modified xsi:type="dcterms:W3CDTF">2020-11-18T12:59:44Z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a62f585-b40f-4ab9-bafe-39150f03d124_Enabled">
    <vt:lpwstr>true</vt:lpwstr>
  </property>
  <property fmtid="{D5CDD505-2E9C-101B-9397-08002B2CF9AE}" pid="3" name="MSIP_Label_ba62f585-b40f-4ab9-bafe-39150f03d124_SetDate">
    <vt:lpwstr>2020-07-23T08:53:51Z</vt:lpwstr>
  </property>
  <property fmtid="{D5CDD505-2E9C-101B-9397-08002B2CF9AE}" pid="4" name="MSIP_Label_ba62f585-b40f-4ab9-bafe-39150f03d124_Method">
    <vt:lpwstr>Standard</vt:lpwstr>
  </property>
  <property fmtid="{D5CDD505-2E9C-101B-9397-08002B2CF9AE}" pid="5" name="MSIP_Label_ba62f585-b40f-4ab9-bafe-39150f03d124_Name">
    <vt:lpwstr>OFFICIAL</vt:lpwstr>
  </property>
  <property fmtid="{D5CDD505-2E9C-101B-9397-08002B2CF9AE}" pid="6" name="MSIP_Label_ba62f585-b40f-4ab9-bafe-39150f03d124_SiteId">
    <vt:lpwstr>cbac7005-02c1-43eb-b497-e6492d1b2dd8</vt:lpwstr>
  </property>
  <property fmtid="{D5CDD505-2E9C-101B-9397-08002B2CF9AE}" pid="7" name="MSIP_Label_ba62f585-b40f-4ab9-bafe-39150f03d124_ActionId">
    <vt:lpwstr>4dfe3a7b-6984-4e41-a603-000094c2b8cc</vt:lpwstr>
  </property>
  <property fmtid="{D5CDD505-2E9C-101B-9397-08002B2CF9AE}" pid="8" name="MSIP_Label_ba62f585-b40f-4ab9-bafe-39150f03d124_ContentBits">
    <vt:lpwstr>0</vt:lpwstr>
  </property>
  <property fmtid="{D5CDD505-2E9C-101B-9397-08002B2CF9AE}" pid="9" name="ContentTypeId">
    <vt:lpwstr>0x0101007B5F5A0B9CCF7C4BBEF28B03426350D500C867DBF180165646BF5E89AA5A12EE6E</vt:lpwstr>
  </property>
  <property fmtid="{D5CDD505-2E9C-101B-9397-08002B2CF9AE}" pid="10" name="Business Unit">
    <vt:lpwstr>300;#EU Exit BIRD|36d940aa-d363-420a-8b3d-d7998b440470</vt:lpwstr>
  </property>
  <property fmtid="{D5CDD505-2E9C-101B-9397-08002B2CF9AE}" pid="11" name="_dlc_DocIdItemGuid">
    <vt:lpwstr>0950d99d-8256-42d9-8b02-7f36aa8cc63a</vt:lpwstr>
  </property>
  <property fmtid="{D5CDD505-2E9C-101B-9397-08002B2CF9AE}" pid="12" name="SharedWithUsers">
    <vt:lpwstr>33885;#Allen2, Sophie (BEIS);#15351;#O'Shea, Connor (Business Intelligence and Readiness);#4389;#Harrison, Andy (Business Intelligence and Readiness);#33475;#Carlin-Brittain, Matthew (BEIS);#1666;#Greenway, Dave (Business Intelligence and Readiness);#7365</vt:lpwstr>
  </property>
</Properties>
</file>